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5"/>
  </p:notesMasterIdLst>
  <p:sldIdLst>
    <p:sldId id="256" r:id="rId2"/>
    <p:sldId id="482" r:id="rId3"/>
    <p:sldId id="483"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484" r:id="rId34"/>
    <p:sldId id="485"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486" r:id="rId50"/>
    <p:sldId id="487"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490"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3" r:id="rId94"/>
    <p:sldId id="354" r:id="rId95"/>
    <p:sldId id="355" r:id="rId96"/>
    <p:sldId id="356" r:id="rId97"/>
    <p:sldId id="357" r:id="rId98"/>
    <p:sldId id="358" r:id="rId99"/>
    <p:sldId id="359" r:id="rId100"/>
    <p:sldId id="360" r:id="rId101"/>
    <p:sldId id="361" r:id="rId102"/>
    <p:sldId id="362" r:id="rId103"/>
    <p:sldId id="363" r:id="rId104"/>
    <p:sldId id="364" r:id="rId105"/>
    <p:sldId id="365" r:id="rId106"/>
    <p:sldId id="366" r:id="rId107"/>
    <p:sldId id="367" r:id="rId108"/>
    <p:sldId id="368" r:id="rId109"/>
    <p:sldId id="369" r:id="rId110"/>
    <p:sldId id="370" r:id="rId111"/>
    <p:sldId id="371" r:id="rId112"/>
    <p:sldId id="372" r:id="rId113"/>
    <p:sldId id="373" r:id="rId114"/>
    <p:sldId id="374" r:id="rId115"/>
    <p:sldId id="375" r:id="rId116"/>
    <p:sldId id="376" r:id="rId117"/>
    <p:sldId id="377" r:id="rId118"/>
    <p:sldId id="378" r:id="rId119"/>
    <p:sldId id="379" r:id="rId120"/>
    <p:sldId id="380" r:id="rId121"/>
    <p:sldId id="381" r:id="rId122"/>
    <p:sldId id="382" r:id="rId123"/>
    <p:sldId id="383" r:id="rId124"/>
    <p:sldId id="384" r:id="rId125"/>
    <p:sldId id="385" r:id="rId126"/>
    <p:sldId id="386" r:id="rId127"/>
    <p:sldId id="387" r:id="rId128"/>
    <p:sldId id="388" r:id="rId129"/>
    <p:sldId id="389" r:id="rId130"/>
    <p:sldId id="390" r:id="rId131"/>
    <p:sldId id="391" r:id="rId132"/>
    <p:sldId id="392" r:id="rId133"/>
    <p:sldId id="393" r:id="rId134"/>
    <p:sldId id="394" r:id="rId135"/>
    <p:sldId id="395" r:id="rId136"/>
    <p:sldId id="396" r:id="rId137"/>
    <p:sldId id="397" r:id="rId138"/>
    <p:sldId id="398" r:id="rId139"/>
    <p:sldId id="399" r:id="rId140"/>
    <p:sldId id="400" r:id="rId141"/>
    <p:sldId id="401" r:id="rId142"/>
    <p:sldId id="402" r:id="rId143"/>
    <p:sldId id="403" r:id="rId144"/>
    <p:sldId id="404" r:id="rId145"/>
    <p:sldId id="405" r:id="rId146"/>
    <p:sldId id="406" r:id="rId147"/>
    <p:sldId id="407" r:id="rId148"/>
    <p:sldId id="408" r:id="rId149"/>
    <p:sldId id="409" r:id="rId150"/>
    <p:sldId id="410" r:id="rId151"/>
    <p:sldId id="411" r:id="rId152"/>
    <p:sldId id="412" r:id="rId153"/>
    <p:sldId id="413" r:id="rId154"/>
    <p:sldId id="414" r:id="rId155"/>
    <p:sldId id="415" r:id="rId156"/>
    <p:sldId id="416" r:id="rId157"/>
    <p:sldId id="417" r:id="rId158"/>
    <p:sldId id="418" r:id="rId159"/>
    <p:sldId id="419" r:id="rId160"/>
    <p:sldId id="488" r:id="rId161"/>
    <p:sldId id="489" r:id="rId162"/>
    <p:sldId id="481" r:id="rId163"/>
    <p:sldId id="491" r:id="rId164"/>
  </p:sldIdLst>
  <p:sldSz cx="36576000" cy="20574000"/>
  <p:notesSz cx="6858000" cy="9144000"/>
  <p:defaultTextStyle>
    <a:defPPr>
      <a:defRPr lang="en-US"/>
    </a:defPPr>
    <a:lvl1pPr marL="0" algn="l" defTabSz="3265688" rtl="0" eaLnBrk="1" latinLnBrk="0" hangingPunct="1">
      <a:defRPr sz="6400" kern="1200">
        <a:solidFill>
          <a:schemeClr val="tx1"/>
        </a:solidFill>
        <a:latin typeface="+mn-lt"/>
        <a:ea typeface="+mn-ea"/>
        <a:cs typeface="+mn-cs"/>
      </a:defRPr>
    </a:lvl1pPr>
    <a:lvl2pPr marL="1632844" algn="l" defTabSz="3265688" rtl="0" eaLnBrk="1" latinLnBrk="0" hangingPunct="1">
      <a:defRPr sz="6400" kern="1200">
        <a:solidFill>
          <a:schemeClr val="tx1"/>
        </a:solidFill>
        <a:latin typeface="+mn-lt"/>
        <a:ea typeface="+mn-ea"/>
        <a:cs typeface="+mn-cs"/>
      </a:defRPr>
    </a:lvl2pPr>
    <a:lvl3pPr marL="3265688" algn="l" defTabSz="3265688" rtl="0" eaLnBrk="1" latinLnBrk="0" hangingPunct="1">
      <a:defRPr sz="6400" kern="1200">
        <a:solidFill>
          <a:schemeClr val="tx1"/>
        </a:solidFill>
        <a:latin typeface="+mn-lt"/>
        <a:ea typeface="+mn-ea"/>
        <a:cs typeface="+mn-cs"/>
      </a:defRPr>
    </a:lvl3pPr>
    <a:lvl4pPr marL="4898532" algn="l" defTabSz="3265688" rtl="0" eaLnBrk="1" latinLnBrk="0" hangingPunct="1">
      <a:defRPr sz="6400" kern="1200">
        <a:solidFill>
          <a:schemeClr val="tx1"/>
        </a:solidFill>
        <a:latin typeface="+mn-lt"/>
        <a:ea typeface="+mn-ea"/>
        <a:cs typeface="+mn-cs"/>
      </a:defRPr>
    </a:lvl4pPr>
    <a:lvl5pPr marL="6531376" algn="l" defTabSz="3265688" rtl="0" eaLnBrk="1" latinLnBrk="0" hangingPunct="1">
      <a:defRPr sz="6400" kern="1200">
        <a:solidFill>
          <a:schemeClr val="tx1"/>
        </a:solidFill>
        <a:latin typeface="+mn-lt"/>
        <a:ea typeface="+mn-ea"/>
        <a:cs typeface="+mn-cs"/>
      </a:defRPr>
    </a:lvl5pPr>
    <a:lvl6pPr marL="8164220" algn="l" defTabSz="3265688" rtl="0" eaLnBrk="1" latinLnBrk="0" hangingPunct="1">
      <a:defRPr sz="6400" kern="1200">
        <a:solidFill>
          <a:schemeClr val="tx1"/>
        </a:solidFill>
        <a:latin typeface="+mn-lt"/>
        <a:ea typeface="+mn-ea"/>
        <a:cs typeface="+mn-cs"/>
      </a:defRPr>
    </a:lvl6pPr>
    <a:lvl7pPr marL="9797064" algn="l" defTabSz="3265688" rtl="0" eaLnBrk="1" latinLnBrk="0" hangingPunct="1">
      <a:defRPr sz="6400" kern="1200">
        <a:solidFill>
          <a:schemeClr val="tx1"/>
        </a:solidFill>
        <a:latin typeface="+mn-lt"/>
        <a:ea typeface="+mn-ea"/>
        <a:cs typeface="+mn-cs"/>
      </a:defRPr>
    </a:lvl7pPr>
    <a:lvl8pPr marL="11429908" algn="l" defTabSz="3265688" rtl="0" eaLnBrk="1" latinLnBrk="0" hangingPunct="1">
      <a:defRPr sz="6400" kern="1200">
        <a:solidFill>
          <a:schemeClr val="tx1"/>
        </a:solidFill>
        <a:latin typeface="+mn-lt"/>
        <a:ea typeface="+mn-ea"/>
        <a:cs typeface="+mn-cs"/>
      </a:defRPr>
    </a:lvl8pPr>
    <a:lvl9pPr marL="13062752" algn="l" defTabSz="3265688" rtl="0" eaLnBrk="1" latinLnBrk="0" hangingPunct="1">
      <a:defRPr sz="6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0">
          <p15:clr>
            <a:srgbClr val="A4A3A4"/>
          </p15:clr>
        </p15:guide>
        <p15:guide id="2" pos="115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408" autoAdjust="0"/>
    <p:restoredTop sz="78898" autoAdjust="0"/>
  </p:normalViewPr>
  <p:slideViewPr>
    <p:cSldViewPr>
      <p:cViewPr varScale="1">
        <p:scale>
          <a:sx n="26" d="100"/>
          <a:sy n="26" d="100"/>
        </p:scale>
        <p:origin x="342" y="150"/>
      </p:cViewPr>
      <p:guideLst>
        <p:guide orient="horz" pos="6480"/>
        <p:guide pos="115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5EEA3C-6026-46AC-AAFB-841F0224FC40}" type="datetimeFigureOut">
              <a:rPr lang="en-US" smtClean="0"/>
              <a:t>8/24/2021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347A7C-50BA-48B2-ADC8-6700E10C4798}" type="slidenum">
              <a:rPr lang="en-US" smtClean="0"/>
              <a:t>‹#›</a:t>
            </a:fld>
            <a:endParaRPr lang="en-US"/>
          </a:p>
        </p:txBody>
      </p:sp>
    </p:spTree>
    <p:extLst>
      <p:ext uri="{BB962C8B-B14F-4D97-AF65-F5344CB8AC3E}">
        <p14:creationId xmlns:p14="http://schemas.microsoft.com/office/powerpoint/2010/main" val="3137871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All Scripture quotations are from The New King James Version of the Bible, unless otherwise specified. Copyright 1982, Thomas Nelson, Inc.</a:t>
            </a:r>
          </a:p>
          <a:p>
            <a:endParaRPr lang="en-US" dirty="0"/>
          </a:p>
        </p:txBody>
      </p:sp>
      <p:sp>
        <p:nvSpPr>
          <p:cNvPr id="4" name="Slide Number Placeholder 3"/>
          <p:cNvSpPr>
            <a:spLocks noGrp="1"/>
          </p:cNvSpPr>
          <p:nvPr>
            <p:ph type="sldNum" sz="quarter" idx="5"/>
          </p:nvPr>
        </p:nvSpPr>
        <p:spPr/>
        <p:txBody>
          <a:bodyPr/>
          <a:lstStyle/>
          <a:p>
            <a:fld id="{04347A7C-50BA-48B2-ADC8-6700E10C4798}" type="slidenum">
              <a:rPr lang="en-US" smtClean="0"/>
              <a:t>1</a:t>
            </a:fld>
            <a:endParaRPr lang="en-US"/>
          </a:p>
        </p:txBody>
      </p:sp>
    </p:spTree>
    <p:extLst>
      <p:ext uri="{BB962C8B-B14F-4D97-AF65-F5344CB8AC3E}">
        <p14:creationId xmlns:p14="http://schemas.microsoft.com/office/powerpoint/2010/main" val="4221384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All Scripture quotations are from The New King James Version of the Bible, unless otherwise specified. Copyright 1982, Thomas Nelson, Inc.</a:t>
            </a:r>
          </a:p>
          <a:p>
            <a:endParaRPr lang="en-US" dirty="0"/>
          </a:p>
        </p:txBody>
      </p:sp>
      <p:sp>
        <p:nvSpPr>
          <p:cNvPr id="4" name="Slide Number Placeholder 3"/>
          <p:cNvSpPr>
            <a:spLocks noGrp="1"/>
          </p:cNvSpPr>
          <p:nvPr>
            <p:ph type="sldNum" sz="quarter" idx="5"/>
          </p:nvPr>
        </p:nvSpPr>
        <p:spPr/>
        <p:txBody>
          <a:bodyPr/>
          <a:lstStyle/>
          <a:p>
            <a:fld id="{E2F4CC52-DFD9-41A4-ACAD-5B3736AA82BD}" type="slidenum">
              <a:rPr lang="en-US" smtClean="0"/>
              <a:t>162</a:t>
            </a:fld>
            <a:endParaRPr lang="en-US"/>
          </a:p>
        </p:txBody>
      </p:sp>
    </p:spTree>
    <p:extLst>
      <p:ext uri="{BB962C8B-B14F-4D97-AF65-F5344CB8AC3E}">
        <p14:creationId xmlns:p14="http://schemas.microsoft.com/office/powerpoint/2010/main" val="4028443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F4CC52-DFD9-41A4-ACAD-5B3736AA82BD}" type="slidenum">
              <a:rPr lang="en-US" smtClean="0"/>
              <a:t>163</a:t>
            </a:fld>
            <a:endParaRPr lang="en-US"/>
          </a:p>
        </p:txBody>
      </p:sp>
    </p:spTree>
    <p:extLst>
      <p:ext uri="{BB962C8B-B14F-4D97-AF65-F5344CB8AC3E}">
        <p14:creationId xmlns:p14="http://schemas.microsoft.com/office/powerpoint/2010/main" val="3245045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can be used as a template for review slide layouts.</a:t>
            </a:r>
          </a:p>
          <a:p>
            <a:endParaRPr lang="en-US" dirty="0"/>
          </a:p>
        </p:txBody>
      </p:sp>
      <p:sp>
        <p:nvSpPr>
          <p:cNvPr id="4" name="Slide Number Placeholder 3"/>
          <p:cNvSpPr>
            <a:spLocks noGrp="1"/>
          </p:cNvSpPr>
          <p:nvPr>
            <p:ph type="sldNum" sz="quarter" idx="5"/>
          </p:nvPr>
        </p:nvSpPr>
        <p:spPr/>
        <p:txBody>
          <a:bodyPr/>
          <a:lstStyle/>
          <a:p>
            <a:fld id="{E2F4CC52-DFD9-41A4-ACAD-5B3736AA82BD}" type="slidenum">
              <a:rPr lang="en-US" smtClean="0"/>
              <a:t>2</a:t>
            </a:fld>
            <a:endParaRPr lang="en-US"/>
          </a:p>
        </p:txBody>
      </p:sp>
    </p:spTree>
    <p:extLst>
      <p:ext uri="{BB962C8B-B14F-4D97-AF65-F5344CB8AC3E}">
        <p14:creationId xmlns:p14="http://schemas.microsoft.com/office/powerpoint/2010/main" val="731342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can be used as a template for verse slide layouts.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All Scripture quotations are from The New King James Version of the Bible, unless otherwise specified. Copyright 1982, Thomas Nelson, Inc.</a:t>
            </a:r>
          </a:p>
          <a:p>
            <a:endParaRPr lang="en-US" dirty="0"/>
          </a:p>
        </p:txBody>
      </p:sp>
      <p:sp>
        <p:nvSpPr>
          <p:cNvPr id="4" name="Slide Number Placeholder 3"/>
          <p:cNvSpPr>
            <a:spLocks noGrp="1"/>
          </p:cNvSpPr>
          <p:nvPr>
            <p:ph type="sldNum" sz="quarter" idx="5"/>
          </p:nvPr>
        </p:nvSpPr>
        <p:spPr/>
        <p:txBody>
          <a:bodyPr/>
          <a:lstStyle/>
          <a:p>
            <a:fld id="{04347A7C-50BA-48B2-ADC8-6700E10C4798}" type="slidenum">
              <a:rPr lang="en-US" smtClean="0"/>
              <a:t>3</a:t>
            </a:fld>
            <a:endParaRPr lang="en-US"/>
          </a:p>
        </p:txBody>
      </p:sp>
    </p:spTree>
    <p:extLst>
      <p:ext uri="{BB962C8B-B14F-4D97-AF65-F5344CB8AC3E}">
        <p14:creationId xmlns:p14="http://schemas.microsoft.com/office/powerpoint/2010/main" val="1031600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can be used as a template for question/answer slide layouts.</a:t>
            </a:r>
          </a:p>
          <a:p>
            <a:endParaRPr lang="en-US" dirty="0"/>
          </a:p>
        </p:txBody>
      </p:sp>
      <p:sp>
        <p:nvSpPr>
          <p:cNvPr id="4" name="Slide Number Placeholder 3"/>
          <p:cNvSpPr>
            <a:spLocks noGrp="1"/>
          </p:cNvSpPr>
          <p:nvPr>
            <p:ph type="sldNum" sz="quarter" idx="5"/>
          </p:nvPr>
        </p:nvSpPr>
        <p:spPr/>
        <p:txBody>
          <a:bodyPr/>
          <a:lstStyle/>
          <a:p>
            <a:fld id="{E2F4CC52-DFD9-41A4-ACAD-5B3736AA82BD}" type="slidenum">
              <a:rPr lang="en-US" smtClean="0"/>
              <a:t>33</a:t>
            </a:fld>
            <a:endParaRPr lang="en-US"/>
          </a:p>
        </p:txBody>
      </p:sp>
    </p:spTree>
    <p:extLst>
      <p:ext uri="{BB962C8B-B14F-4D97-AF65-F5344CB8AC3E}">
        <p14:creationId xmlns:p14="http://schemas.microsoft.com/office/powerpoint/2010/main" val="3525120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can be used as a template for question/answer slide layouts.</a:t>
            </a:r>
          </a:p>
          <a:p>
            <a:endParaRPr lang="en-US" dirty="0"/>
          </a:p>
        </p:txBody>
      </p:sp>
      <p:sp>
        <p:nvSpPr>
          <p:cNvPr id="4" name="Slide Number Placeholder 3"/>
          <p:cNvSpPr>
            <a:spLocks noGrp="1"/>
          </p:cNvSpPr>
          <p:nvPr>
            <p:ph type="sldNum" sz="quarter" idx="5"/>
          </p:nvPr>
        </p:nvSpPr>
        <p:spPr/>
        <p:txBody>
          <a:bodyPr/>
          <a:lstStyle/>
          <a:p>
            <a:fld id="{E2F4CC52-DFD9-41A4-ACAD-5B3736AA82BD}" type="slidenum">
              <a:rPr lang="en-US" smtClean="0"/>
              <a:t>34</a:t>
            </a:fld>
            <a:endParaRPr lang="en-US"/>
          </a:p>
        </p:txBody>
      </p:sp>
    </p:spTree>
    <p:extLst>
      <p:ext uri="{BB962C8B-B14F-4D97-AF65-F5344CB8AC3E}">
        <p14:creationId xmlns:p14="http://schemas.microsoft.com/office/powerpoint/2010/main" val="559365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can be used as a template for question/answer slide layouts.</a:t>
            </a:r>
          </a:p>
          <a:p>
            <a:endParaRPr lang="en-US" dirty="0"/>
          </a:p>
        </p:txBody>
      </p:sp>
      <p:sp>
        <p:nvSpPr>
          <p:cNvPr id="4" name="Slide Number Placeholder 3"/>
          <p:cNvSpPr>
            <a:spLocks noGrp="1"/>
          </p:cNvSpPr>
          <p:nvPr>
            <p:ph type="sldNum" sz="quarter" idx="5"/>
          </p:nvPr>
        </p:nvSpPr>
        <p:spPr/>
        <p:txBody>
          <a:bodyPr/>
          <a:lstStyle/>
          <a:p>
            <a:fld id="{E2F4CC52-DFD9-41A4-ACAD-5B3736AA82BD}" type="slidenum">
              <a:rPr lang="en-US" smtClean="0"/>
              <a:t>49</a:t>
            </a:fld>
            <a:endParaRPr lang="en-US"/>
          </a:p>
        </p:txBody>
      </p:sp>
    </p:spTree>
    <p:extLst>
      <p:ext uri="{BB962C8B-B14F-4D97-AF65-F5344CB8AC3E}">
        <p14:creationId xmlns:p14="http://schemas.microsoft.com/office/powerpoint/2010/main" val="12727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can be used as a template for question/answer slide layouts.</a:t>
            </a:r>
          </a:p>
          <a:p>
            <a:endParaRPr lang="en-US" dirty="0"/>
          </a:p>
        </p:txBody>
      </p:sp>
      <p:sp>
        <p:nvSpPr>
          <p:cNvPr id="4" name="Slide Number Placeholder 3"/>
          <p:cNvSpPr>
            <a:spLocks noGrp="1"/>
          </p:cNvSpPr>
          <p:nvPr>
            <p:ph type="sldNum" sz="quarter" idx="5"/>
          </p:nvPr>
        </p:nvSpPr>
        <p:spPr/>
        <p:txBody>
          <a:bodyPr/>
          <a:lstStyle/>
          <a:p>
            <a:fld id="{E2F4CC52-DFD9-41A4-ACAD-5B3736AA82BD}" type="slidenum">
              <a:rPr lang="en-US" smtClean="0"/>
              <a:t>50</a:t>
            </a:fld>
            <a:endParaRPr lang="en-US"/>
          </a:p>
        </p:txBody>
      </p:sp>
    </p:spTree>
    <p:extLst>
      <p:ext uri="{BB962C8B-B14F-4D97-AF65-F5344CB8AC3E}">
        <p14:creationId xmlns:p14="http://schemas.microsoft.com/office/powerpoint/2010/main" val="3830191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can be used as a template for review slide layouts.</a:t>
            </a:r>
          </a:p>
          <a:p>
            <a:endParaRPr lang="en-US" dirty="0"/>
          </a:p>
        </p:txBody>
      </p:sp>
      <p:sp>
        <p:nvSpPr>
          <p:cNvPr id="4" name="Slide Number Placeholder 3"/>
          <p:cNvSpPr>
            <a:spLocks noGrp="1"/>
          </p:cNvSpPr>
          <p:nvPr>
            <p:ph type="sldNum" sz="quarter" idx="5"/>
          </p:nvPr>
        </p:nvSpPr>
        <p:spPr/>
        <p:txBody>
          <a:bodyPr/>
          <a:lstStyle/>
          <a:p>
            <a:fld id="{E2F4CC52-DFD9-41A4-ACAD-5B3736AA82BD}" type="slidenum">
              <a:rPr lang="en-US" smtClean="0"/>
              <a:t>160</a:t>
            </a:fld>
            <a:endParaRPr lang="en-US"/>
          </a:p>
        </p:txBody>
      </p:sp>
    </p:spTree>
    <p:extLst>
      <p:ext uri="{BB962C8B-B14F-4D97-AF65-F5344CB8AC3E}">
        <p14:creationId xmlns:p14="http://schemas.microsoft.com/office/powerpoint/2010/main" val="1605591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can be used as a template for review slide layouts.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All Scripture quotations are from The New King James Version of the Bible, unless otherwise specified. Copyright 1982, Thomas Nelson, Inc.</a:t>
            </a:r>
          </a:p>
          <a:p>
            <a:endParaRPr lang="en-US" dirty="0"/>
          </a:p>
        </p:txBody>
      </p:sp>
      <p:sp>
        <p:nvSpPr>
          <p:cNvPr id="4" name="Slide Number Placeholder 3"/>
          <p:cNvSpPr>
            <a:spLocks noGrp="1"/>
          </p:cNvSpPr>
          <p:nvPr>
            <p:ph type="sldNum" sz="quarter" idx="5"/>
          </p:nvPr>
        </p:nvSpPr>
        <p:spPr/>
        <p:txBody>
          <a:bodyPr/>
          <a:lstStyle/>
          <a:p>
            <a:fld id="{E2F4CC52-DFD9-41A4-ACAD-5B3736AA82BD}" type="slidenum">
              <a:rPr lang="en-US" smtClean="0"/>
              <a:t>161</a:t>
            </a:fld>
            <a:endParaRPr lang="en-US"/>
          </a:p>
        </p:txBody>
      </p:sp>
    </p:spTree>
    <p:extLst>
      <p:ext uri="{BB962C8B-B14F-4D97-AF65-F5344CB8AC3E}">
        <p14:creationId xmlns:p14="http://schemas.microsoft.com/office/powerpoint/2010/main" val="4116003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6391276"/>
            <a:ext cx="31089600" cy="4410076"/>
          </a:xfrm>
        </p:spPr>
        <p:txBody>
          <a:bodyPr/>
          <a:lstStyle/>
          <a:p>
            <a:r>
              <a:rPr lang="en-US"/>
              <a:t>Click to edit Master title style</a:t>
            </a:r>
          </a:p>
        </p:txBody>
      </p:sp>
      <p:sp>
        <p:nvSpPr>
          <p:cNvPr id="3" name="Subtitle 2"/>
          <p:cNvSpPr>
            <a:spLocks noGrp="1"/>
          </p:cNvSpPr>
          <p:nvPr>
            <p:ph type="subTitle" idx="1"/>
          </p:nvPr>
        </p:nvSpPr>
        <p:spPr>
          <a:xfrm>
            <a:off x="5486400" y="11658600"/>
            <a:ext cx="25603200" cy="5257800"/>
          </a:xfrm>
        </p:spPr>
        <p:txBody>
          <a:bodyPr/>
          <a:lstStyle>
            <a:lvl1pPr marL="0" indent="0" algn="ctr">
              <a:buNone/>
              <a:defRPr>
                <a:solidFill>
                  <a:schemeClr val="tx1">
                    <a:tint val="75000"/>
                  </a:schemeClr>
                </a:solidFill>
              </a:defRPr>
            </a:lvl1pPr>
            <a:lvl2pPr marL="1632844" indent="0" algn="ctr">
              <a:buNone/>
              <a:defRPr>
                <a:solidFill>
                  <a:schemeClr val="tx1">
                    <a:tint val="75000"/>
                  </a:schemeClr>
                </a:solidFill>
              </a:defRPr>
            </a:lvl2pPr>
            <a:lvl3pPr marL="3265688" indent="0" algn="ctr">
              <a:buNone/>
              <a:defRPr>
                <a:solidFill>
                  <a:schemeClr val="tx1">
                    <a:tint val="75000"/>
                  </a:schemeClr>
                </a:solidFill>
              </a:defRPr>
            </a:lvl3pPr>
            <a:lvl4pPr marL="4898532" indent="0" algn="ctr">
              <a:buNone/>
              <a:defRPr>
                <a:solidFill>
                  <a:schemeClr val="tx1">
                    <a:tint val="75000"/>
                  </a:schemeClr>
                </a:solidFill>
              </a:defRPr>
            </a:lvl4pPr>
            <a:lvl5pPr marL="6531376" indent="0" algn="ctr">
              <a:buNone/>
              <a:defRPr>
                <a:solidFill>
                  <a:schemeClr val="tx1">
                    <a:tint val="75000"/>
                  </a:schemeClr>
                </a:solidFill>
              </a:defRPr>
            </a:lvl5pPr>
            <a:lvl6pPr marL="8164220" indent="0" algn="ctr">
              <a:buNone/>
              <a:defRPr>
                <a:solidFill>
                  <a:schemeClr val="tx1">
                    <a:tint val="75000"/>
                  </a:schemeClr>
                </a:solidFill>
              </a:defRPr>
            </a:lvl6pPr>
            <a:lvl7pPr marL="9797064" indent="0" algn="ctr">
              <a:buNone/>
              <a:defRPr>
                <a:solidFill>
                  <a:schemeClr val="tx1">
                    <a:tint val="75000"/>
                  </a:schemeClr>
                </a:solidFill>
              </a:defRPr>
            </a:lvl7pPr>
            <a:lvl8pPr marL="11429908" indent="0" algn="ctr">
              <a:buNone/>
              <a:defRPr>
                <a:solidFill>
                  <a:schemeClr val="tx1">
                    <a:tint val="75000"/>
                  </a:schemeClr>
                </a:solidFill>
              </a:defRPr>
            </a:lvl8pPr>
            <a:lvl9pPr marL="130627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6F0B091-8F57-41AD-A448-8EE20BA787CD}"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E8CBB-5D71-447E-B570-E30D215CEF9C}" type="slidenum">
              <a:rPr lang="en-US" smtClean="0"/>
              <a:t>‹#›</a:t>
            </a:fld>
            <a:endParaRPr lang="en-US"/>
          </a:p>
        </p:txBody>
      </p:sp>
    </p:spTree>
    <p:extLst>
      <p:ext uri="{BB962C8B-B14F-4D97-AF65-F5344CB8AC3E}">
        <p14:creationId xmlns:p14="http://schemas.microsoft.com/office/powerpoint/2010/main" val="136501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F0B091-8F57-41AD-A448-8EE20BA787CD}"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E8CBB-5D71-447E-B570-E30D215CEF9C}" type="slidenum">
              <a:rPr lang="en-US" smtClean="0"/>
              <a:t>‹#›</a:t>
            </a:fld>
            <a:endParaRPr lang="en-US"/>
          </a:p>
        </p:txBody>
      </p:sp>
    </p:spTree>
    <p:extLst>
      <p:ext uri="{BB962C8B-B14F-4D97-AF65-F5344CB8AC3E}">
        <p14:creationId xmlns:p14="http://schemas.microsoft.com/office/powerpoint/2010/main" val="2368549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035200" y="1238250"/>
            <a:ext cx="16459200" cy="2633186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57600" y="1238250"/>
            <a:ext cx="48768000" cy="263318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F0B091-8F57-41AD-A448-8EE20BA787CD}"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E8CBB-5D71-447E-B570-E30D215CEF9C}" type="slidenum">
              <a:rPr lang="en-US" smtClean="0"/>
              <a:t>‹#›</a:t>
            </a:fld>
            <a:endParaRPr lang="en-US"/>
          </a:p>
        </p:txBody>
      </p:sp>
    </p:spTree>
    <p:extLst>
      <p:ext uri="{BB962C8B-B14F-4D97-AF65-F5344CB8AC3E}">
        <p14:creationId xmlns:p14="http://schemas.microsoft.com/office/powerpoint/2010/main" val="4159982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F0B091-8F57-41AD-A448-8EE20BA787CD}"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E8CBB-5D71-447E-B570-E30D215CEF9C}" type="slidenum">
              <a:rPr lang="en-US" smtClean="0"/>
              <a:t>‹#›</a:t>
            </a:fld>
            <a:endParaRPr lang="en-US"/>
          </a:p>
        </p:txBody>
      </p:sp>
    </p:spTree>
    <p:extLst>
      <p:ext uri="{BB962C8B-B14F-4D97-AF65-F5344CB8AC3E}">
        <p14:creationId xmlns:p14="http://schemas.microsoft.com/office/powerpoint/2010/main" val="3726384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2" y="13220703"/>
            <a:ext cx="31089600" cy="4086226"/>
          </a:xfrm>
        </p:spPr>
        <p:txBody>
          <a:bodyPr anchor="t"/>
          <a:lstStyle>
            <a:lvl1pPr algn="l">
              <a:defRPr sz="14200" b="1" cap="all"/>
            </a:lvl1pPr>
          </a:lstStyle>
          <a:p>
            <a:r>
              <a:rPr lang="en-US"/>
              <a:t>Click to edit Master title style</a:t>
            </a:r>
          </a:p>
        </p:txBody>
      </p:sp>
      <p:sp>
        <p:nvSpPr>
          <p:cNvPr id="3" name="Text Placeholder 2"/>
          <p:cNvSpPr>
            <a:spLocks noGrp="1"/>
          </p:cNvSpPr>
          <p:nvPr>
            <p:ph type="body" idx="1"/>
          </p:nvPr>
        </p:nvSpPr>
        <p:spPr>
          <a:xfrm>
            <a:off x="2889252" y="8720141"/>
            <a:ext cx="31089600" cy="4500562"/>
          </a:xfrm>
        </p:spPr>
        <p:txBody>
          <a:bodyPr anchor="b"/>
          <a:lstStyle>
            <a:lvl1pPr marL="0" indent="0">
              <a:buNone/>
              <a:defRPr sz="7200">
                <a:solidFill>
                  <a:schemeClr val="tx1">
                    <a:tint val="75000"/>
                  </a:schemeClr>
                </a:solidFill>
              </a:defRPr>
            </a:lvl1pPr>
            <a:lvl2pPr marL="1632844" indent="0">
              <a:buNone/>
              <a:defRPr sz="6400">
                <a:solidFill>
                  <a:schemeClr val="tx1">
                    <a:tint val="75000"/>
                  </a:schemeClr>
                </a:solidFill>
              </a:defRPr>
            </a:lvl2pPr>
            <a:lvl3pPr marL="3265688" indent="0">
              <a:buNone/>
              <a:defRPr sz="5800">
                <a:solidFill>
                  <a:schemeClr val="tx1">
                    <a:tint val="75000"/>
                  </a:schemeClr>
                </a:solidFill>
              </a:defRPr>
            </a:lvl3pPr>
            <a:lvl4pPr marL="4898532" indent="0">
              <a:buNone/>
              <a:defRPr sz="5000">
                <a:solidFill>
                  <a:schemeClr val="tx1">
                    <a:tint val="75000"/>
                  </a:schemeClr>
                </a:solidFill>
              </a:defRPr>
            </a:lvl4pPr>
            <a:lvl5pPr marL="6531376" indent="0">
              <a:buNone/>
              <a:defRPr sz="5000">
                <a:solidFill>
                  <a:schemeClr val="tx1">
                    <a:tint val="75000"/>
                  </a:schemeClr>
                </a:solidFill>
              </a:defRPr>
            </a:lvl5pPr>
            <a:lvl6pPr marL="8164220" indent="0">
              <a:buNone/>
              <a:defRPr sz="5000">
                <a:solidFill>
                  <a:schemeClr val="tx1">
                    <a:tint val="75000"/>
                  </a:schemeClr>
                </a:solidFill>
              </a:defRPr>
            </a:lvl6pPr>
            <a:lvl7pPr marL="9797064" indent="0">
              <a:buNone/>
              <a:defRPr sz="5000">
                <a:solidFill>
                  <a:schemeClr val="tx1">
                    <a:tint val="75000"/>
                  </a:schemeClr>
                </a:solidFill>
              </a:defRPr>
            </a:lvl7pPr>
            <a:lvl8pPr marL="11429908" indent="0">
              <a:buNone/>
              <a:defRPr sz="5000">
                <a:solidFill>
                  <a:schemeClr val="tx1">
                    <a:tint val="75000"/>
                  </a:schemeClr>
                </a:solidFill>
              </a:defRPr>
            </a:lvl8pPr>
            <a:lvl9pPr marL="13062752" indent="0">
              <a:buNone/>
              <a:defRPr sz="5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F0B091-8F57-41AD-A448-8EE20BA787CD}"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FE8CBB-5D71-447E-B570-E30D215CEF9C}" type="slidenum">
              <a:rPr lang="en-US" smtClean="0"/>
              <a:t>‹#›</a:t>
            </a:fld>
            <a:endParaRPr lang="en-US"/>
          </a:p>
        </p:txBody>
      </p:sp>
    </p:spTree>
    <p:extLst>
      <p:ext uri="{BB962C8B-B14F-4D97-AF65-F5344CB8AC3E}">
        <p14:creationId xmlns:p14="http://schemas.microsoft.com/office/powerpoint/2010/main" val="1366524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57600" y="7200901"/>
            <a:ext cx="32613600" cy="20369214"/>
          </a:xfrm>
        </p:spPr>
        <p:txBody>
          <a:bodyPr/>
          <a:lstStyle>
            <a:lvl1pPr>
              <a:defRPr sz="10000"/>
            </a:lvl1pPr>
            <a:lvl2pPr>
              <a:defRPr sz="86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6880800" y="7200901"/>
            <a:ext cx="32613600" cy="20369214"/>
          </a:xfrm>
        </p:spPr>
        <p:txBody>
          <a:bodyPr/>
          <a:lstStyle>
            <a:lvl1pPr>
              <a:defRPr sz="10000"/>
            </a:lvl1pPr>
            <a:lvl2pPr>
              <a:defRPr sz="86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6F0B091-8F57-41AD-A448-8EE20BA787CD}" type="datetimeFigureOut">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FE8CBB-5D71-447E-B570-E30D215CEF9C}" type="slidenum">
              <a:rPr lang="en-US" smtClean="0"/>
              <a:t>‹#›</a:t>
            </a:fld>
            <a:endParaRPr lang="en-US"/>
          </a:p>
        </p:txBody>
      </p:sp>
    </p:spTree>
    <p:extLst>
      <p:ext uri="{BB962C8B-B14F-4D97-AF65-F5344CB8AC3E}">
        <p14:creationId xmlns:p14="http://schemas.microsoft.com/office/powerpoint/2010/main" val="1336231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823914"/>
            <a:ext cx="32918400" cy="3429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800" y="4605341"/>
            <a:ext cx="16160752" cy="1919286"/>
          </a:xfrm>
        </p:spPr>
        <p:txBody>
          <a:bodyPr anchor="b"/>
          <a:lstStyle>
            <a:lvl1pPr marL="0" indent="0">
              <a:buNone/>
              <a:defRPr sz="8600" b="1"/>
            </a:lvl1pPr>
            <a:lvl2pPr marL="1632844" indent="0">
              <a:buNone/>
              <a:defRPr sz="7200" b="1"/>
            </a:lvl2pPr>
            <a:lvl3pPr marL="3265688" indent="0">
              <a:buNone/>
              <a:defRPr sz="6400" b="1"/>
            </a:lvl3pPr>
            <a:lvl4pPr marL="4898532" indent="0">
              <a:buNone/>
              <a:defRPr sz="5800" b="1"/>
            </a:lvl4pPr>
            <a:lvl5pPr marL="6531376" indent="0">
              <a:buNone/>
              <a:defRPr sz="5800" b="1"/>
            </a:lvl5pPr>
            <a:lvl6pPr marL="8164220" indent="0">
              <a:buNone/>
              <a:defRPr sz="5800" b="1"/>
            </a:lvl6pPr>
            <a:lvl7pPr marL="9797064" indent="0">
              <a:buNone/>
              <a:defRPr sz="5800" b="1"/>
            </a:lvl7pPr>
            <a:lvl8pPr marL="11429908" indent="0">
              <a:buNone/>
              <a:defRPr sz="5800" b="1"/>
            </a:lvl8pPr>
            <a:lvl9pPr marL="13062752" indent="0">
              <a:buNone/>
              <a:defRPr sz="5800" b="1"/>
            </a:lvl9pPr>
          </a:lstStyle>
          <a:p>
            <a:pPr lvl="0"/>
            <a:r>
              <a:rPr lang="en-US"/>
              <a:t>Click to edit Master text styles</a:t>
            </a:r>
          </a:p>
        </p:txBody>
      </p:sp>
      <p:sp>
        <p:nvSpPr>
          <p:cNvPr id="4" name="Content Placeholder 3"/>
          <p:cNvSpPr>
            <a:spLocks noGrp="1"/>
          </p:cNvSpPr>
          <p:nvPr>
            <p:ph sz="half" idx="2"/>
          </p:nvPr>
        </p:nvSpPr>
        <p:spPr>
          <a:xfrm>
            <a:off x="1828800" y="6524626"/>
            <a:ext cx="16160752" cy="11853864"/>
          </a:xfrm>
        </p:spPr>
        <p:txBody>
          <a:bodyPr/>
          <a:lstStyle>
            <a:lvl1pPr>
              <a:defRPr sz="8600"/>
            </a:lvl1pPr>
            <a:lvl2pPr>
              <a:defRPr sz="7200"/>
            </a:lvl2pPr>
            <a:lvl3pPr>
              <a:defRPr sz="6400"/>
            </a:lvl3pPr>
            <a:lvl4pPr>
              <a:defRPr sz="5800"/>
            </a:lvl4pPr>
            <a:lvl5pPr>
              <a:defRPr sz="5800"/>
            </a:lvl5pPr>
            <a:lvl6pPr>
              <a:defRPr sz="5800"/>
            </a:lvl6pPr>
            <a:lvl7pPr>
              <a:defRPr sz="5800"/>
            </a:lvl7pPr>
            <a:lvl8pPr>
              <a:defRPr sz="5800"/>
            </a:lvl8pPr>
            <a:lvl9pPr>
              <a:defRPr sz="5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8580102" y="4605341"/>
            <a:ext cx="16167100" cy="1919286"/>
          </a:xfrm>
        </p:spPr>
        <p:txBody>
          <a:bodyPr anchor="b"/>
          <a:lstStyle>
            <a:lvl1pPr marL="0" indent="0">
              <a:buNone/>
              <a:defRPr sz="8600" b="1"/>
            </a:lvl1pPr>
            <a:lvl2pPr marL="1632844" indent="0">
              <a:buNone/>
              <a:defRPr sz="7200" b="1"/>
            </a:lvl2pPr>
            <a:lvl3pPr marL="3265688" indent="0">
              <a:buNone/>
              <a:defRPr sz="6400" b="1"/>
            </a:lvl3pPr>
            <a:lvl4pPr marL="4898532" indent="0">
              <a:buNone/>
              <a:defRPr sz="5800" b="1"/>
            </a:lvl4pPr>
            <a:lvl5pPr marL="6531376" indent="0">
              <a:buNone/>
              <a:defRPr sz="5800" b="1"/>
            </a:lvl5pPr>
            <a:lvl6pPr marL="8164220" indent="0">
              <a:buNone/>
              <a:defRPr sz="5800" b="1"/>
            </a:lvl6pPr>
            <a:lvl7pPr marL="9797064" indent="0">
              <a:buNone/>
              <a:defRPr sz="5800" b="1"/>
            </a:lvl7pPr>
            <a:lvl8pPr marL="11429908" indent="0">
              <a:buNone/>
              <a:defRPr sz="5800" b="1"/>
            </a:lvl8pPr>
            <a:lvl9pPr marL="13062752" indent="0">
              <a:buNone/>
              <a:defRPr sz="5800" b="1"/>
            </a:lvl9pPr>
          </a:lstStyle>
          <a:p>
            <a:pPr lvl="0"/>
            <a:r>
              <a:rPr lang="en-US"/>
              <a:t>Click to edit Master text styles</a:t>
            </a:r>
          </a:p>
        </p:txBody>
      </p:sp>
      <p:sp>
        <p:nvSpPr>
          <p:cNvPr id="6" name="Content Placeholder 5"/>
          <p:cNvSpPr>
            <a:spLocks noGrp="1"/>
          </p:cNvSpPr>
          <p:nvPr>
            <p:ph sz="quarter" idx="4"/>
          </p:nvPr>
        </p:nvSpPr>
        <p:spPr>
          <a:xfrm>
            <a:off x="18580102" y="6524626"/>
            <a:ext cx="16167100" cy="11853864"/>
          </a:xfrm>
        </p:spPr>
        <p:txBody>
          <a:bodyPr/>
          <a:lstStyle>
            <a:lvl1pPr>
              <a:defRPr sz="8600"/>
            </a:lvl1pPr>
            <a:lvl2pPr>
              <a:defRPr sz="7200"/>
            </a:lvl2pPr>
            <a:lvl3pPr>
              <a:defRPr sz="6400"/>
            </a:lvl3pPr>
            <a:lvl4pPr>
              <a:defRPr sz="5800"/>
            </a:lvl4pPr>
            <a:lvl5pPr>
              <a:defRPr sz="5800"/>
            </a:lvl5pPr>
            <a:lvl6pPr>
              <a:defRPr sz="5800"/>
            </a:lvl6pPr>
            <a:lvl7pPr>
              <a:defRPr sz="5800"/>
            </a:lvl7pPr>
            <a:lvl8pPr>
              <a:defRPr sz="5800"/>
            </a:lvl8pPr>
            <a:lvl9pPr>
              <a:defRPr sz="5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6F0B091-8F57-41AD-A448-8EE20BA787CD}" type="datetimeFigureOut">
              <a:rPr lang="en-US" smtClean="0"/>
              <a:t>8/24/2021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FE8CBB-5D71-447E-B570-E30D215CEF9C}" type="slidenum">
              <a:rPr lang="en-US" smtClean="0"/>
              <a:t>‹#›</a:t>
            </a:fld>
            <a:endParaRPr lang="en-US"/>
          </a:p>
        </p:txBody>
      </p:sp>
    </p:spTree>
    <p:extLst>
      <p:ext uri="{BB962C8B-B14F-4D97-AF65-F5344CB8AC3E}">
        <p14:creationId xmlns:p14="http://schemas.microsoft.com/office/powerpoint/2010/main" val="1673553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F0B091-8F57-41AD-A448-8EE20BA787CD}" type="datetimeFigureOut">
              <a:rPr lang="en-US" smtClean="0"/>
              <a:t>8/24/2021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FE8CBB-5D71-447E-B570-E30D215CEF9C}" type="slidenum">
              <a:rPr lang="en-US" smtClean="0"/>
              <a:t>‹#›</a:t>
            </a:fld>
            <a:endParaRPr lang="en-US"/>
          </a:p>
        </p:txBody>
      </p:sp>
    </p:spTree>
    <p:extLst>
      <p:ext uri="{BB962C8B-B14F-4D97-AF65-F5344CB8AC3E}">
        <p14:creationId xmlns:p14="http://schemas.microsoft.com/office/powerpoint/2010/main" val="74654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F0B091-8F57-41AD-A448-8EE20BA787CD}" type="datetimeFigureOut">
              <a:rPr lang="en-US" smtClean="0"/>
              <a:t>8/24/2021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FE8CBB-5D71-447E-B570-E30D215CEF9C}" type="slidenum">
              <a:rPr lang="en-US" smtClean="0"/>
              <a:t>‹#›</a:t>
            </a:fld>
            <a:endParaRPr lang="en-US"/>
          </a:p>
        </p:txBody>
      </p:sp>
    </p:spTree>
    <p:extLst>
      <p:ext uri="{BB962C8B-B14F-4D97-AF65-F5344CB8AC3E}">
        <p14:creationId xmlns:p14="http://schemas.microsoft.com/office/powerpoint/2010/main" val="465214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2" y="819151"/>
            <a:ext cx="12033252" cy="3486150"/>
          </a:xfrm>
        </p:spPr>
        <p:txBody>
          <a:bodyPr anchor="b"/>
          <a:lstStyle>
            <a:lvl1pPr algn="l">
              <a:defRPr sz="7200" b="1"/>
            </a:lvl1pPr>
          </a:lstStyle>
          <a:p>
            <a:r>
              <a:rPr lang="en-US"/>
              <a:t>Click to edit Master title style</a:t>
            </a:r>
          </a:p>
        </p:txBody>
      </p:sp>
      <p:sp>
        <p:nvSpPr>
          <p:cNvPr id="3" name="Content Placeholder 2"/>
          <p:cNvSpPr>
            <a:spLocks noGrp="1"/>
          </p:cNvSpPr>
          <p:nvPr>
            <p:ph idx="1"/>
          </p:nvPr>
        </p:nvSpPr>
        <p:spPr>
          <a:xfrm>
            <a:off x="14300200" y="819152"/>
            <a:ext cx="20447000" cy="17559340"/>
          </a:xfrm>
        </p:spPr>
        <p:txBody>
          <a:bodyPr/>
          <a:lstStyle>
            <a:lvl1pPr>
              <a:defRPr sz="11400"/>
            </a:lvl1pPr>
            <a:lvl2pPr>
              <a:defRPr sz="10000"/>
            </a:lvl2pPr>
            <a:lvl3pPr>
              <a:defRPr sz="8600"/>
            </a:lvl3pPr>
            <a:lvl4pPr>
              <a:defRPr sz="7200"/>
            </a:lvl4pPr>
            <a:lvl5pPr>
              <a:defRPr sz="7200"/>
            </a:lvl5pPr>
            <a:lvl6pPr>
              <a:defRPr sz="7200"/>
            </a:lvl6pPr>
            <a:lvl7pPr>
              <a:defRPr sz="7200"/>
            </a:lvl7pPr>
            <a:lvl8pPr>
              <a:defRPr sz="7200"/>
            </a:lvl8pPr>
            <a:lvl9pPr>
              <a:defRPr sz="7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828802" y="4305303"/>
            <a:ext cx="12033252" cy="14073190"/>
          </a:xfrm>
        </p:spPr>
        <p:txBody>
          <a:bodyPr/>
          <a:lstStyle>
            <a:lvl1pPr marL="0" indent="0">
              <a:buNone/>
              <a:defRPr sz="5000"/>
            </a:lvl1pPr>
            <a:lvl2pPr marL="1632844" indent="0">
              <a:buNone/>
              <a:defRPr sz="4200"/>
            </a:lvl2pPr>
            <a:lvl3pPr marL="3265688" indent="0">
              <a:buNone/>
              <a:defRPr sz="3600"/>
            </a:lvl3pPr>
            <a:lvl4pPr marL="4898532" indent="0">
              <a:buNone/>
              <a:defRPr sz="3200"/>
            </a:lvl4pPr>
            <a:lvl5pPr marL="6531376" indent="0">
              <a:buNone/>
              <a:defRPr sz="3200"/>
            </a:lvl5pPr>
            <a:lvl6pPr marL="8164220" indent="0">
              <a:buNone/>
              <a:defRPr sz="3200"/>
            </a:lvl6pPr>
            <a:lvl7pPr marL="9797064" indent="0">
              <a:buNone/>
              <a:defRPr sz="3200"/>
            </a:lvl7pPr>
            <a:lvl8pPr marL="11429908" indent="0">
              <a:buNone/>
              <a:defRPr sz="3200"/>
            </a:lvl8pPr>
            <a:lvl9pPr marL="13062752"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66F0B091-8F57-41AD-A448-8EE20BA787CD}" type="datetimeFigureOut">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FE8CBB-5D71-447E-B570-E30D215CEF9C}" type="slidenum">
              <a:rPr lang="en-US" smtClean="0"/>
              <a:t>‹#›</a:t>
            </a:fld>
            <a:endParaRPr lang="en-US"/>
          </a:p>
        </p:txBody>
      </p:sp>
    </p:spTree>
    <p:extLst>
      <p:ext uri="{BB962C8B-B14F-4D97-AF65-F5344CB8AC3E}">
        <p14:creationId xmlns:p14="http://schemas.microsoft.com/office/powerpoint/2010/main" val="901634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2" y="14401801"/>
            <a:ext cx="21945600" cy="1700214"/>
          </a:xfrm>
        </p:spPr>
        <p:txBody>
          <a:bodyPr anchor="b"/>
          <a:lstStyle>
            <a:lvl1pPr algn="l">
              <a:defRPr sz="7200" b="1"/>
            </a:lvl1pPr>
          </a:lstStyle>
          <a:p>
            <a:r>
              <a:rPr lang="en-US"/>
              <a:t>Click to edit Master title style</a:t>
            </a:r>
          </a:p>
        </p:txBody>
      </p:sp>
      <p:sp>
        <p:nvSpPr>
          <p:cNvPr id="3" name="Picture Placeholder 2"/>
          <p:cNvSpPr>
            <a:spLocks noGrp="1"/>
          </p:cNvSpPr>
          <p:nvPr>
            <p:ph type="pic" idx="1"/>
          </p:nvPr>
        </p:nvSpPr>
        <p:spPr>
          <a:xfrm>
            <a:off x="7169152" y="1838326"/>
            <a:ext cx="21945600" cy="12344400"/>
          </a:xfrm>
        </p:spPr>
        <p:txBody>
          <a:bodyPr/>
          <a:lstStyle>
            <a:lvl1pPr marL="0" indent="0">
              <a:buNone/>
              <a:defRPr sz="11400"/>
            </a:lvl1pPr>
            <a:lvl2pPr marL="1632844" indent="0">
              <a:buNone/>
              <a:defRPr sz="10000"/>
            </a:lvl2pPr>
            <a:lvl3pPr marL="3265688" indent="0">
              <a:buNone/>
              <a:defRPr sz="8600"/>
            </a:lvl3pPr>
            <a:lvl4pPr marL="4898532" indent="0">
              <a:buNone/>
              <a:defRPr sz="7200"/>
            </a:lvl4pPr>
            <a:lvl5pPr marL="6531376" indent="0">
              <a:buNone/>
              <a:defRPr sz="7200"/>
            </a:lvl5pPr>
            <a:lvl6pPr marL="8164220" indent="0">
              <a:buNone/>
              <a:defRPr sz="7200"/>
            </a:lvl6pPr>
            <a:lvl7pPr marL="9797064" indent="0">
              <a:buNone/>
              <a:defRPr sz="7200"/>
            </a:lvl7pPr>
            <a:lvl8pPr marL="11429908" indent="0">
              <a:buNone/>
              <a:defRPr sz="7200"/>
            </a:lvl8pPr>
            <a:lvl9pPr marL="13062752" indent="0">
              <a:buNone/>
              <a:defRPr sz="7200"/>
            </a:lvl9pPr>
          </a:lstStyle>
          <a:p>
            <a:endParaRPr lang="en-US"/>
          </a:p>
        </p:txBody>
      </p:sp>
      <p:sp>
        <p:nvSpPr>
          <p:cNvPr id="4" name="Text Placeholder 3"/>
          <p:cNvSpPr>
            <a:spLocks noGrp="1"/>
          </p:cNvSpPr>
          <p:nvPr>
            <p:ph type="body" sz="half" idx="2"/>
          </p:nvPr>
        </p:nvSpPr>
        <p:spPr>
          <a:xfrm>
            <a:off x="7169152" y="16102015"/>
            <a:ext cx="21945600" cy="2414586"/>
          </a:xfrm>
        </p:spPr>
        <p:txBody>
          <a:bodyPr/>
          <a:lstStyle>
            <a:lvl1pPr marL="0" indent="0">
              <a:buNone/>
              <a:defRPr sz="5000"/>
            </a:lvl1pPr>
            <a:lvl2pPr marL="1632844" indent="0">
              <a:buNone/>
              <a:defRPr sz="4200"/>
            </a:lvl2pPr>
            <a:lvl3pPr marL="3265688" indent="0">
              <a:buNone/>
              <a:defRPr sz="3600"/>
            </a:lvl3pPr>
            <a:lvl4pPr marL="4898532" indent="0">
              <a:buNone/>
              <a:defRPr sz="3200"/>
            </a:lvl4pPr>
            <a:lvl5pPr marL="6531376" indent="0">
              <a:buNone/>
              <a:defRPr sz="3200"/>
            </a:lvl5pPr>
            <a:lvl6pPr marL="8164220" indent="0">
              <a:buNone/>
              <a:defRPr sz="3200"/>
            </a:lvl6pPr>
            <a:lvl7pPr marL="9797064" indent="0">
              <a:buNone/>
              <a:defRPr sz="3200"/>
            </a:lvl7pPr>
            <a:lvl8pPr marL="11429908" indent="0">
              <a:buNone/>
              <a:defRPr sz="3200"/>
            </a:lvl8pPr>
            <a:lvl9pPr marL="13062752"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66F0B091-8F57-41AD-A448-8EE20BA787CD}" type="datetimeFigureOut">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FE8CBB-5D71-447E-B570-E30D215CEF9C}" type="slidenum">
              <a:rPr lang="en-US" smtClean="0"/>
              <a:t>‹#›</a:t>
            </a:fld>
            <a:endParaRPr lang="en-US"/>
          </a:p>
        </p:txBody>
      </p:sp>
    </p:spTree>
    <p:extLst>
      <p:ext uri="{BB962C8B-B14F-4D97-AF65-F5344CB8AC3E}">
        <p14:creationId xmlns:p14="http://schemas.microsoft.com/office/powerpoint/2010/main" val="226388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823914"/>
            <a:ext cx="32918400" cy="3429000"/>
          </a:xfrm>
          <a:prstGeom prst="rect">
            <a:avLst/>
          </a:prstGeom>
        </p:spPr>
        <p:txBody>
          <a:bodyPr vert="horz" lIns="326568" tIns="163284" rIns="326568" bIns="163284" rtlCol="0" anchor="ctr">
            <a:normAutofit/>
          </a:bodyPr>
          <a:lstStyle/>
          <a:p>
            <a:r>
              <a:rPr lang="en-US"/>
              <a:t>Click to edit Master title style</a:t>
            </a:r>
          </a:p>
        </p:txBody>
      </p:sp>
      <p:sp>
        <p:nvSpPr>
          <p:cNvPr id="3" name="Text Placeholder 2"/>
          <p:cNvSpPr>
            <a:spLocks noGrp="1"/>
          </p:cNvSpPr>
          <p:nvPr>
            <p:ph type="body" idx="1"/>
          </p:nvPr>
        </p:nvSpPr>
        <p:spPr>
          <a:xfrm>
            <a:off x="1828800" y="4800603"/>
            <a:ext cx="32918400" cy="13577890"/>
          </a:xfrm>
          <a:prstGeom prst="rect">
            <a:avLst/>
          </a:prstGeom>
        </p:spPr>
        <p:txBody>
          <a:bodyPr vert="horz" lIns="326568" tIns="163284" rIns="326568" bIns="16328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28800" y="19069052"/>
            <a:ext cx="8534400" cy="1095376"/>
          </a:xfrm>
          <a:prstGeom prst="rect">
            <a:avLst/>
          </a:prstGeom>
        </p:spPr>
        <p:txBody>
          <a:bodyPr vert="horz" lIns="326568" tIns="163284" rIns="326568" bIns="163284" rtlCol="0" anchor="ctr"/>
          <a:lstStyle>
            <a:lvl1pPr algn="l">
              <a:defRPr sz="4200">
                <a:solidFill>
                  <a:schemeClr val="tx1">
                    <a:tint val="75000"/>
                  </a:schemeClr>
                </a:solidFill>
              </a:defRPr>
            </a:lvl1pPr>
          </a:lstStyle>
          <a:p>
            <a:fld id="{66F0B091-8F57-41AD-A448-8EE20BA787CD}" type="datetimeFigureOut">
              <a:rPr lang="en-US" smtClean="0"/>
              <a:t>8/24/2021</a:t>
            </a:fld>
            <a:endParaRPr lang="en-US"/>
          </a:p>
        </p:txBody>
      </p:sp>
      <p:sp>
        <p:nvSpPr>
          <p:cNvPr id="5" name="Footer Placeholder 4"/>
          <p:cNvSpPr>
            <a:spLocks noGrp="1"/>
          </p:cNvSpPr>
          <p:nvPr>
            <p:ph type="ftr" sz="quarter" idx="3"/>
          </p:nvPr>
        </p:nvSpPr>
        <p:spPr>
          <a:xfrm>
            <a:off x="12496800" y="19069052"/>
            <a:ext cx="11582400" cy="1095376"/>
          </a:xfrm>
          <a:prstGeom prst="rect">
            <a:avLst/>
          </a:prstGeom>
        </p:spPr>
        <p:txBody>
          <a:bodyPr vert="horz" lIns="326568" tIns="163284" rIns="326568" bIns="163284" rtlCol="0" anchor="ctr"/>
          <a:lstStyle>
            <a:lvl1pPr algn="ctr">
              <a:defRPr sz="4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6212800" y="19069052"/>
            <a:ext cx="8534400" cy="1095376"/>
          </a:xfrm>
          <a:prstGeom prst="rect">
            <a:avLst/>
          </a:prstGeom>
        </p:spPr>
        <p:txBody>
          <a:bodyPr vert="horz" lIns="326568" tIns="163284" rIns="326568" bIns="163284" rtlCol="0" anchor="ctr"/>
          <a:lstStyle>
            <a:lvl1pPr algn="r">
              <a:defRPr sz="4200">
                <a:solidFill>
                  <a:schemeClr val="tx1">
                    <a:tint val="75000"/>
                  </a:schemeClr>
                </a:solidFill>
              </a:defRPr>
            </a:lvl1pPr>
          </a:lstStyle>
          <a:p>
            <a:fld id="{FAFE8CBB-5D71-447E-B570-E30D215CEF9C}" type="slidenum">
              <a:rPr lang="en-US" smtClean="0"/>
              <a:t>‹#›</a:t>
            </a:fld>
            <a:endParaRPr lang="en-US"/>
          </a:p>
        </p:txBody>
      </p:sp>
    </p:spTree>
    <p:extLst>
      <p:ext uri="{BB962C8B-B14F-4D97-AF65-F5344CB8AC3E}">
        <p14:creationId xmlns:p14="http://schemas.microsoft.com/office/powerpoint/2010/main" val="1002932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265688" rtl="0" eaLnBrk="1" latinLnBrk="0" hangingPunct="1">
        <a:spcBef>
          <a:spcPct val="0"/>
        </a:spcBef>
        <a:buNone/>
        <a:defRPr sz="15800" kern="1200">
          <a:solidFill>
            <a:schemeClr val="tx1"/>
          </a:solidFill>
          <a:latin typeface="+mj-lt"/>
          <a:ea typeface="+mj-ea"/>
          <a:cs typeface="+mj-cs"/>
        </a:defRPr>
      </a:lvl1pPr>
    </p:titleStyle>
    <p:bodyStyle>
      <a:lvl1pPr marL="1224634" indent="-1224634" algn="l" defTabSz="3265688" rtl="0" eaLnBrk="1" latinLnBrk="0" hangingPunct="1">
        <a:spcBef>
          <a:spcPct val="20000"/>
        </a:spcBef>
        <a:buFont typeface="Arial" panose="020B0604020202020204" pitchFamily="34" charset="0"/>
        <a:buChar char="•"/>
        <a:defRPr sz="11400" kern="1200">
          <a:solidFill>
            <a:schemeClr val="tx1"/>
          </a:solidFill>
          <a:latin typeface="+mn-lt"/>
          <a:ea typeface="+mn-ea"/>
          <a:cs typeface="+mn-cs"/>
        </a:defRPr>
      </a:lvl1pPr>
      <a:lvl2pPr marL="2653372" indent="-1020528" algn="l" defTabSz="3265688" rtl="0" eaLnBrk="1" latinLnBrk="0" hangingPunct="1">
        <a:spcBef>
          <a:spcPct val="20000"/>
        </a:spcBef>
        <a:buFont typeface="Arial" panose="020B0604020202020204" pitchFamily="34" charset="0"/>
        <a:buChar char="–"/>
        <a:defRPr sz="10000" kern="1200">
          <a:solidFill>
            <a:schemeClr val="tx1"/>
          </a:solidFill>
          <a:latin typeface="+mn-lt"/>
          <a:ea typeface="+mn-ea"/>
          <a:cs typeface="+mn-cs"/>
        </a:defRPr>
      </a:lvl2pPr>
      <a:lvl3pPr marL="4082110" indent="-816422" algn="l" defTabSz="3265688" rtl="0" eaLnBrk="1" latinLnBrk="0" hangingPunct="1">
        <a:spcBef>
          <a:spcPct val="20000"/>
        </a:spcBef>
        <a:buFont typeface="Arial" panose="020B0604020202020204" pitchFamily="34" charset="0"/>
        <a:buChar char="•"/>
        <a:defRPr sz="8600" kern="1200">
          <a:solidFill>
            <a:schemeClr val="tx1"/>
          </a:solidFill>
          <a:latin typeface="+mn-lt"/>
          <a:ea typeface="+mn-ea"/>
          <a:cs typeface="+mn-cs"/>
        </a:defRPr>
      </a:lvl3pPr>
      <a:lvl4pPr marL="5714954" indent="-816422" algn="l" defTabSz="3265688" rtl="0" eaLnBrk="1" latinLnBrk="0" hangingPunct="1">
        <a:spcBef>
          <a:spcPct val="20000"/>
        </a:spcBef>
        <a:buFont typeface="Arial" panose="020B0604020202020204" pitchFamily="34" charset="0"/>
        <a:buChar char="–"/>
        <a:defRPr sz="7200" kern="1200">
          <a:solidFill>
            <a:schemeClr val="tx1"/>
          </a:solidFill>
          <a:latin typeface="+mn-lt"/>
          <a:ea typeface="+mn-ea"/>
          <a:cs typeface="+mn-cs"/>
        </a:defRPr>
      </a:lvl4pPr>
      <a:lvl5pPr marL="7347798" indent="-816422" algn="l" defTabSz="3265688" rtl="0" eaLnBrk="1" latinLnBrk="0" hangingPunct="1">
        <a:spcBef>
          <a:spcPct val="20000"/>
        </a:spcBef>
        <a:buFont typeface="Arial" panose="020B0604020202020204" pitchFamily="34" charset="0"/>
        <a:buChar char="»"/>
        <a:defRPr sz="7200" kern="1200">
          <a:solidFill>
            <a:schemeClr val="tx1"/>
          </a:solidFill>
          <a:latin typeface="+mn-lt"/>
          <a:ea typeface="+mn-ea"/>
          <a:cs typeface="+mn-cs"/>
        </a:defRPr>
      </a:lvl5pPr>
      <a:lvl6pPr marL="8980642" indent="-816422" algn="l" defTabSz="3265688" rtl="0" eaLnBrk="1" latinLnBrk="0" hangingPunct="1">
        <a:spcBef>
          <a:spcPct val="20000"/>
        </a:spcBef>
        <a:buFont typeface="Arial" panose="020B0604020202020204" pitchFamily="34" charset="0"/>
        <a:buChar char="•"/>
        <a:defRPr sz="7200" kern="1200">
          <a:solidFill>
            <a:schemeClr val="tx1"/>
          </a:solidFill>
          <a:latin typeface="+mn-lt"/>
          <a:ea typeface="+mn-ea"/>
          <a:cs typeface="+mn-cs"/>
        </a:defRPr>
      </a:lvl6pPr>
      <a:lvl7pPr marL="10613486" indent="-816422" algn="l" defTabSz="3265688" rtl="0" eaLnBrk="1" latinLnBrk="0" hangingPunct="1">
        <a:spcBef>
          <a:spcPct val="20000"/>
        </a:spcBef>
        <a:buFont typeface="Arial" panose="020B0604020202020204" pitchFamily="34" charset="0"/>
        <a:buChar char="•"/>
        <a:defRPr sz="7200" kern="1200">
          <a:solidFill>
            <a:schemeClr val="tx1"/>
          </a:solidFill>
          <a:latin typeface="+mn-lt"/>
          <a:ea typeface="+mn-ea"/>
          <a:cs typeface="+mn-cs"/>
        </a:defRPr>
      </a:lvl7pPr>
      <a:lvl8pPr marL="12246330" indent="-816422" algn="l" defTabSz="3265688" rtl="0" eaLnBrk="1" latinLnBrk="0" hangingPunct="1">
        <a:spcBef>
          <a:spcPct val="20000"/>
        </a:spcBef>
        <a:buFont typeface="Arial" panose="020B0604020202020204" pitchFamily="34" charset="0"/>
        <a:buChar char="•"/>
        <a:defRPr sz="7200" kern="1200">
          <a:solidFill>
            <a:schemeClr val="tx1"/>
          </a:solidFill>
          <a:latin typeface="+mn-lt"/>
          <a:ea typeface="+mn-ea"/>
          <a:cs typeface="+mn-cs"/>
        </a:defRPr>
      </a:lvl8pPr>
      <a:lvl9pPr marL="13879174" indent="-816422" algn="l" defTabSz="3265688" rtl="0" eaLnBrk="1" latinLnBrk="0" hangingPunct="1">
        <a:spcBef>
          <a:spcPct val="20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265688" rtl="0" eaLnBrk="1" latinLnBrk="0" hangingPunct="1">
        <a:defRPr sz="6400" kern="1200">
          <a:solidFill>
            <a:schemeClr val="tx1"/>
          </a:solidFill>
          <a:latin typeface="+mn-lt"/>
          <a:ea typeface="+mn-ea"/>
          <a:cs typeface="+mn-cs"/>
        </a:defRPr>
      </a:lvl1pPr>
      <a:lvl2pPr marL="1632844" algn="l" defTabSz="3265688" rtl="0" eaLnBrk="1" latinLnBrk="0" hangingPunct="1">
        <a:defRPr sz="6400" kern="1200">
          <a:solidFill>
            <a:schemeClr val="tx1"/>
          </a:solidFill>
          <a:latin typeface="+mn-lt"/>
          <a:ea typeface="+mn-ea"/>
          <a:cs typeface="+mn-cs"/>
        </a:defRPr>
      </a:lvl2pPr>
      <a:lvl3pPr marL="3265688" algn="l" defTabSz="3265688" rtl="0" eaLnBrk="1" latinLnBrk="0" hangingPunct="1">
        <a:defRPr sz="6400" kern="1200">
          <a:solidFill>
            <a:schemeClr val="tx1"/>
          </a:solidFill>
          <a:latin typeface="+mn-lt"/>
          <a:ea typeface="+mn-ea"/>
          <a:cs typeface="+mn-cs"/>
        </a:defRPr>
      </a:lvl3pPr>
      <a:lvl4pPr marL="4898532" algn="l" defTabSz="3265688" rtl="0" eaLnBrk="1" latinLnBrk="0" hangingPunct="1">
        <a:defRPr sz="6400" kern="1200">
          <a:solidFill>
            <a:schemeClr val="tx1"/>
          </a:solidFill>
          <a:latin typeface="+mn-lt"/>
          <a:ea typeface="+mn-ea"/>
          <a:cs typeface="+mn-cs"/>
        </a:defRPr>
      </a:lvl4pPr>
      <a:lvl5pPr marL="6531376" algn="l" defTabSz="3265688" rtl="0" eaLnBrk="1" latinLnBrk="0" hangingPunct="1">
        <a:defRPr sz="6400" kern="1200">
          <a:solidFill>
            <a:schemeClr val="tx1"/>
          </a:solidFill>
          <a:latin typeface="+mn-lt"/>
          <a:ea typeface="+mn-ea"/>
          <a:cs typeface="+mn-cs"/>
        </a:defRPr>
      </a:lvl5pPr>
      <a:lvl6pPr marL="8164220" algn="l" defTabSz="3265688" rtl="0" eaLnBrk="1" latinLnBrk="0" hangingPunct="1">
        <a:defRPr sz="6400" kern="1200">
          <a:solidFill>
            <a:schemeClr val="tx1"/>
          </a:solidFill>
          <a:latin typeface="+mn-lt"/>
          <a:ea typeface="+mn-ea"/>
          <a:cs typeface="+mn-cs"/>
        </a:defRPr>
      </a:lvl6pPr>
      <a:lvl7pPr marL="9797064" algn="l" defTabSz="3265688" rtl="0" eaLnBrk="1" latinLnBrk="0" hangingPunct="1">
        <a:defRPr sz="6400" kern="1200">
          <a:solidFill>
            <a:schemeClr val="tx1"/>
          </a:solidFill>
          <a:latin typeface="+mn-lt"/>
          <a:ea typeface="+mn-ea"/>
          <a:cs typeface="+mn-cs"/>
        </a:defRPr>
      </a:lvl7pPr>
      <a:lvl8pPr marL="11429908" algn="l" defTabSz="3265688" rtl="0" eaLnBrk="1" latinLnBrk="0" hangingPunct="1">
        <a:defRPr sz="6400" kern="1200">
          <a:solidFill>
            <a:schemeClr val="tx1"/>
          </a:solidFill>
          <a:latin typeface="+mn-lt"/>
          <a:ea typeface="+mn-ea"/>
          <a:cs typeface="+mn-cs"/>
        </a:defRPr>
      </a:lvl8pPr>
      <a:lvl9pPr marL="13062752" algn="l" defTabSz="3265688" rtl="0" eaLnBrk="1" latinLnBrk="0" hangingPunct="1">
        <a:defRPr sz="6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hyperlink" Target="https://www.wvbs.org/"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 y="-13138"/>
            <a:ext cx="36599356" cy="20587137"/>
          </a:xfrm>
          <a:prstGeom prst="rect">
            <a:avLst/>
          </a:prstGeom>
        </p:spPr>
      </p:pic>
    </p:spTree>
    <p:extLst>
      <p:ext uri="{BB962C8B-B14F-4D97-AF65-F5344CB8AC3E}">
        <p14:creationId xmlns:p14="http://schemas.microsoft.com/office/powerpoint/2010/main" val="3690451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CC06FE2F-90C1-4D31-B27C-2EE3E90E9DC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2070720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D5C967E3-C5CE-4A1F-B344-49A78D5EF4D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5760573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A5609189-9C98-4290-96ED-319BA857D98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34266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0C366596-D84A-49D6-938F-2EF82FC28A9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2064415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96AA3D7D-6120-4317-AB85-F5FF5FFAAA0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6205461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93C8A33B-FC06-4EBA-ACAE-39182F975A8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1330084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57106557-A327-4AE1-8BA7-30D183DA7E6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7320926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0925FE93-83A1-4281-8EA8-63022C3C8BC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8244916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3636F55F-CC8A-4ED0-A2A5-41ECC33BD55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65646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40CE3212-A55D-4CBF-96D3-2CF46645DF3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6173530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61B37108-CD0F-4F0F-A1BB-CDB1DCDFE7C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284568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EAB482DA-981B-45E6-99E0-982437140DA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4321867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B98426C1-4093-4C14-BD6C-182EDC25E56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9276293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132E4AA8-1934-4BBF-AAFC-3E9866C65BF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961136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83D4215E-40CA-4A46-ACBB-BA55A5A26FB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2835979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28D7714E-AB55-4BEA-AE9F-568E46AD796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9424512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B90AE99F-D064-452F-9453-90DF99EE4F7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57344466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88AEFB11-B069-4ADC-BEC1-FB84E108629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2921019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14120276-0F1D-472F-A3DE-9D363BD4206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09520690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DB5EC406-9FFD-4E37-A737-2AF77920179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4952130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 screenshot&#10;&#10;Description automatically generated">
            <a:extLst>
              <a:ext uri="{FF2B5EF4-FFF2-40B4-BE49-F238E27FC236}">
                <a16:creationId xmlns:a16="http://schemas.microsoft.com/office/drawing/2014/main" id="{52EF5BA0-E41C-4BC9-864D-4EC9206F68C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9559746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ED1C1794-1B69-49AE-9FB7-916B8147A37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949376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9F99008D-5CEA-4DEC-8AB7-A0CA3788968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7877322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A9C14F3A-E529-48AC-A112-3377770ED49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9734292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6073309A-9442-46F4-971B-97B5DD8BE91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2140701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omputer&#10;&#10;Description automatically generated with low confidence">
            <a:extLst>
              <a:ext uri="{FF2B5EF4-FFF2-40B4-BE49-F238E27FC236}">
                <a16:creationId xmlns:a16="http://schemas.microsoft.com/office/drawing/2014/main" id="{08FCF3A8-E26D-4B04-B086-9BACC9A13C7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1850587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 screenshot&#10;&#10;Description automatically generated">
            <a:extLst>
              <a:ext uri="{FF2B5EF4-FFF2-40B4-BE49-F238E27FC236}">
                <a16:creationId xmlns:a16="http://schemas.microsoft.com/office/drawing/2014/main" id="{ECBDCCAE-E108-4F1E-BBEF-A077914E59D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4888675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timeline&#10;&#10;Description automatically generated">
            <a:extLst>
              <a:ext uri="{FF2B5EF4-FFF2-40B4-BE49-F238E27FC236}">
                <a16:creationId xmlns:a16="http://schemas.microsoft.com/office/drawing/2014/main" id="{31BCF94B-9634-4394-BDE2-B8E6032F4CC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681835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6A9382C8-C8FF-4F5F-99ED-3577293F383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6043355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59F962F7-FDFC-4ADD-AD9F-61DBDCC08CF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9313221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2DE26FC0-EF5A-4776-BBFD-98239B48E53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13623068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C94076E0-8851-4976-9A10-F294A4EAAD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13131797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E950AACC-023F-4F2B-A1F4-B9E15AC9E5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513169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25F529B2-B3C0-42DF-9C93-D39768F52A8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79318378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448B5DEB-A923-45E2-9A92-E6ADB5D4B7A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4040090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AC979441-0E18-497D-B80B-AFA751B1B7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5253336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C09BE38F-8355-4DE0-8D2E-6F81D78FA7F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5522929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D10311C8-BE57-4FCC-AC09-6ADF96923D3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83747077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682BB773-7FC0-4316-8504-FDA2E2711BE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2977262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CA427D66-0CCB-4CCE-8431-EB4E21C2D38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11211549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 screenshot&#10;&#10;Description automatically generated">
            <a:extLst>
              <a:ext uri="{FF2B5EF4-FFF2-40B4-BE49-F238E27FC236}">
                <a16:creationId xmlns:a16="http://schemas.microsoft.com/office/drawing/2014/main" id="{80927273-1F83-47B8-B715-A40E595407B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44800619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 screenshot&#10;&#10;Description automatically generated">
            <a:extLst>
              <a:ext uri="{FF2B5EF4-FFF2-40B4-BE49-F238E27FC236}">
                <a16:creationId xmlns:a16="http://schemas.microsoft.com/office/drawing/2014/main" id="{D3B07B17-FDCC-4D6C-9094-270D2B2286B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68969630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532A53CD-61B6-49BE-94B8-95B31DFF1A2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7770047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7F0BE1BB-8809-45C4-BC9C-D91E5F9CEEB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051758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text&#10;&#10;Description automatically generated">
            <a:extLst>
              <a:ext uri="{FF2B5EF4-FFF2-40B4-BE49-F238E27FC236}">
                <a16:creationId xmlns:a16="http://schemas.microsoft.com/office/drawing/2014/main" id="{7A889A02-63E1-4348-B3D4-1513D30B24A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03383019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text&#10;&#10;Description automatically generated">
            <a:extLst>
              <a:ext uri="{FF2B5EF4-FFF2-40B4-BE49-F238E27FC236}">
                <a16:creationId xmlns:a16="http://schemas.microsoft.com/office/drawing/2014/main" id="{9B76E24D-B73D-4F9C-A139-88618CFE0A3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84465352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678E0D9F-7A4C-4DDD-834A-52C5F3F7D6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26026420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 screenshot&#10;&#10;Description automatically generated">
            <a:extLst>
              <a:ext uri="{FF2B5EF4-FFF2-40B4-BE49-F238E27FC236}">
                <a16:creationId xmlns:a16="http://schemas.microsoft.com/office/drawing/2014/main" id="{A9D122D8-F5CB-4E2C-9EE2-67D904C281E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07352662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F0BE4AFA-B347-434D-BA02-92131CF0882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8119005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8132B122-5CEA-462D-AECA-1A13C1A51B5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78833537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32EE3028-A3A5-4959-8C58-8835A6A2CF6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3199211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016E592A-4EBB-4AA5-99FC-70307D8543E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26332864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465E269F-04B4-49E8-BB09-D404E61DA93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50356878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E598A7DD-0678-4AD0-88FD-66ABB503DED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82536289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text&#10;&#10;Description automatically generated">
            <a:extLst>
              <a:ext uri="{FF2B5EF4-FFF2-40B4-BE49-F238E27FC236}">
                <a16:creationId xmlns:a16="http://schemas.microsoft.com/office/drawing/2014/main" id="{DD8C5003-76C6-46AC-8A1E-A9E47F86B76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738891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8518C16A-9681-4193-9FBD-6D4A50F83D3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78415587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omputer&#10;&#10;Description automatically generated with low confidence">
            <a:extLst>
              <a:ext uri="{FF2B5EF4-FFF2-40B4-BE49-F238E27FC236}">
                <a16:creationId xmlns:a16="http://schemas.microsoft.com/office/drawing/2014/main" id="{214C2A57-80F0-4AD1-A81B-99835309D38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7281427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omputer&#10;&#10;Description automatically generated with low confidence">
            <a:extLst>
              <a:ext uri="{FF2B5EF4-FFF2-40B4-BE49-F238E27FC236}">
                <a16:creationId xmlns:a16="http://schemas.microsoft.com/office/drawing/2014/main" id="{423052B1-AE4E-4EC7-BDDA-A2C375B4E42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13731319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6406B8FD-A167-46F0-A3A1-F893F12D0AA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4364226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7181EFC4-F923-439B-946D-E722BF012D6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27189979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353A34EE-4918-47B2-9033-1A780C76D78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38017396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25F7E17B-6848-4AC4-8828-1E64BF00CE2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7433558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D1C3662A-58CA-422E-9AD5-5A2EFF02B8D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0003885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F5ADFC44-89D4-4C17-9045-E90245C8B75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95548435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56016B37-5D7E-43B3-981E-24B0D92633E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65216357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291A7CAC-4175-43E9-A3F9-1A1059B8F3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421453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D937ACD5-1A53-4B3F-A3CE-D71D10ECCE5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74856808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EFB859-53F2-4A1F-8DB6-794B53A4C7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9" y="3846"/>
            <a:ext cx="36569162" cy="20570154"/>
          </a:xfrm>
          <a:prstGeom prst="rect">
            <a:avLst/>
          </a:prstGeom>
        </p:spPr>
      </p:pic>
      <p:sp>
        <p:nvSpPr>
          <p:cNvPr id="2" name="TextBox 1">
            <a:extLst>
              <a:ext uri="{FF2B5EF4-FFF2-40B4-BE49-F238E27FC236}">
                <a16:creationId xmlns:a16="http://schemas.microsoft.com/office/drawing/2014/main" id="{43EDBD55-FF42-4281-A3D6-3CA6064B91A9}"/>
              </a:ext>
            </a:extLst>
          </p:cNvPr>
          <p:cNvSpPr txBox="1"/>
          <p:nvPr/>
        </p:nvSpPr>
        <p:spPr>
          <a:xfrm>
            <a:off x="0" y="2286000"/>
            <a:ext cx="36569162" cy="1708160"/>
          </a:xfrm>
          <a:prstGeom prst="rect">
            <a:avLst/>
          </a:prstGeom>
          <a:noFill/>
        </p:spPr>
        <p:txBody>
          <a:bodyPr wrap="square" rtlCol="0">
            <a:spAutoFit/>
          </a:bodyPr>
          <a:lstStyle/>
          <a:p>
            <a:pPr algn="ctr"/>
            <a:r>
              <a:rPr lang="en-US" sz="10500" dirty="0">
                <a:solidFill>
                  <a:schemeClr val="bg1"/>
                </a:solidFill>
                <a:latin typeface="Corbel" panose="020B0503020204020204" pitchFamily="34" charset="0"/>
              </a:rPr>
              <a:t>REVIEW</a:t>
            </a:r>
          </a:p>
        </p:txBody>
      </p:sp>
      <p:sp>
        <p:nvSpPr>
          <p:cNvPr id="4" name="TextBox 3">
            <a:extLst>
              <a:ext uri="{FF2B5EF4-FFF2-40B4-BE49-F238E27FC236}">
                <a16:creationId xmlns:a16="http://schemas.microsoft.com/office/drawing/2014/main" id="{81D2A90D-C309-4B2C-9711-676622B0C7F4}"/>
              </a:ext>
            </a:extLst>
          </p:cNvPr>
          <p:cNvSpPr txBox="1"/>
          <p:nvPr/>
        </p:nvSpPr>
        <p:spPr>
          <a:xfrm>
            <a:off x="2743200" y="4876800"/>
            <a:ext cx="29641800" cy="9694962"/>
          </a:xfrm>
          <a:prstGeom prst="rect">
            <a:avLst/>
          </a:prstGeom>
          <a:noFill/>
        </p:spPr>
        <p:txBody>
          <a:bodyPr wrap="square" bIns="45720" rtlCol="0">
            <a:spAutoFit/>
          </a:bodyPr>
          <a:lstStyle/>
          <a:p>
            <a:pPr marL="1371600" indent="-1371600">
              <a:lnSpc>
                <a:spcPct val="150000"/>
              </a:lnSpc>
              <a:buAutoNum type="arabicPeriod"/>
            </a:pPr>
            <a:r>
              <a:rPr lang="en-US" sz="9600" dirty="0">
                <a:solidFill>
                  <a:schemeClr val="bg1"/>
                </a:solidFill>
                <a:latin typeface="Corbel" panose="020B0503020204020204" pitchFamily="34" charset="0"/>
              </a:rPr>
              <a:t>God’s Son established only one church. </a:t>
            </a:r>
          </a:p>
          <a:p>
            <a:pPr marL="1371600" indent="-1371600">
              <a:buAutoNum type="arabicPeriod"/>
            </a:pPr>
            <a:r>
              <a:rPr lang="en-US" sz="9600" dirty="0">
                <a:solidFill>
                  <a:schemeClr val="bg1"/>
                </a:solidFill>
                <a:latin typeface="Corbel" panose="020B0503020204020204" pitchFamily="34" charset="0"/>
              </a:rPr>
              <a:t>Christ has built His church, and we must be added by the Lord to His church in order to go to Heaven.</a:t>
            </a:r>
          </a:p>
          <a:p>
            <a:pPr marL="1371600" indent="-1371600">
              <a:buAutoNum type="arabicPeriod"/>
            </a:pPr>
            <a:r>
              <a:rPr lang="en-US" sz="9600" dirty="0">
                <a:solidFill>
                  <a:schemeClr val="bg1"/>
                </a:solidFill>
                <a:latin typeface="Corbel" panose="020B0503020204020204" pitchFamily="34" charset="0"/>
              </a:rPr>
              <a:t>God has given specific instruction concerning how His church is to be organized and how His church will worship Him.</a:t>
            </a:r>
          </a:p>
        </p:txBody>
      </p:sp>
    </p:spTree>
    <p:extLst>
      <p:ext uri="{BB962C8B-B14F-4D97-AF65-F5344CB8AC3E}">
        <p14:creationId xmlns:p14="http://schemas.microsoft.com/office/powerpoint/2010/main" val="114875953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EFB859-53F2-4A1F-8DB6-794B53A4C7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9" y="3846"/>
            <a:ext cx="36569162" cy="20570154"/>
          </a:xfrm>
          <a:prstGeom prst="rect">
            <a:avLst/>
          </a:prstGeom>
        </p:spPr>
      </p:pic>
      <p:sp>
        <p:nvSpPr>
          <p:cNvPr id="2" name="TextBox 1">
            <a:extLst>
              <a:ext uri="{FF2B5EF4-FFF2-40B4-BE49-F238E27FC236}">
                <a16:creationId xmlns:a16="http://schemas.microsoft.com/office/drawing/2014/main" id="{43EDBD55-FF42-4281-A3D6-3CA6064B91A9}"/>
              </a:ext>
            </a:extLst>
          </p:cNvPr>
          <p:cNvSpPr txBox="1"/>
          <p:nvPr/>
        </p:nvSpPr>
        <p:spPr>
          <a:xfrm>
            <a:off x="0" y="2286000"/>
            <a:ext cx="36569162" cy="1708160"/>
          </a:xfrm>
          <a:prstGeom prst="rect">
            <a:avLst/>
          </a:prstGeom>
          <a:noFill/>
        </p:spPr>
        <p:txBody>
          <a:bodyPr wrap="square" rtlCol="0">
            <a:spAutoFit/>
          </a:bodyPr>
          <a:lstStyle/>
          <a:p>
            <a:pPr algn="ctr"/>
            <a:r>
              <a:rPr lang="en-US" sz="10500" dirty="0">
                <a:solidFill>
                  <a:schemeClr val="bg1"/>
                </a:solidFill>
                <a:latin typeface="Corbel" panose="020B0503020204020204" pitchFamily="34" charset="0"/>
              </a:rPr>
              <a:t>REVIEW</a:t>
            </a:r>
          </a:p>
        </p:txBody>
      </p:sp>
      <p:sp>
        <p:nvSpPr>
          <p:cNvPr id="4" name="TextBox 3">
            <a:extLst>
              <a:ext uri="{FF2B5EF4-FFF2-40B4-BE49-F238E27FC236}">
                <a16:creationId xmlns:a16="http://schemas.microsoft.com/office/drawing/2014/main" id="{81D2A90D-C309-4B2C-9711-676622B0C7F4}"/>
              </a:ext>
            </a:extLst>
          </p:cNvPr>
          <p:cNvSpPr txBox="1"/>
          <p:nvPr/>
        </p:nvSpPr>
        <p:spPr>
          <a:xfrm>
            <a:off x="2743200" y="4876800"/>
            <a:ext cx="28041600" cy="8956298"/>
          </a:xfrm>
          <a:prstGeom prst="rect">
            <a:avLst/>
          </a:prstGeom>
          <a:noFill/>
        </p:spPr>
        <p:txBody>
          <a:bodyPr wrap="square" bIns="45720" rtlCol="0">
            <a:spAutoFit/>
          </a:bodyPr>
          <a:lstStyle/>
          <a:p>
            <a:pPr marL="1371600" indent="-1371600">
              <a:buFont typeface="+mj-lt"/>
              <a:buAutoNum type="arabicPeriod" startAt="4"/>
            </a:pPr>
            <a:r>
              <a:rPr lang="en-US" sz="9600" dirty="0">
                <a:solidFill>
                  <a:schemeClr val="bg1"/>
                </a:solidFill>
                <a:latin typeface="Corbel" panose="020B0503020204020204" pitchFamily="34" charset="0"/>
              </a:rPr>
              <a:t>We need to bring glory to Christ rather than to man.</a:t>
            </a:r>
          </a:p>
          <a:p>
            <a:pPr marL="1371600" indent="-1371600">
              <a:buAutoNum type="arabicPeriod" startAt="4"/>
            </a:pPr>
            <a:r>
              <a:rPr lang="en-US" sz="9600" dirty="0">
                <a:solidFill>
                  <a:schemeClr val="bg1"/>
                </a:solidFill>
                <a:latin typeface="Corbel" panose="020B0503020204020204" pitchFamily="34" charset="0"/>
              </a:rPr>
              <a:t>Members of the church belonging to Christ, should wear His name.</a:t>
            </a:r>
          </a:p>
          <a:p>
            <a:pPr marL="1371600" indent="-1371600">
              <a:buAutoNum type="arabicPeriod" startAt="4"/>
            </a:pPr>
            <a:r>
              <a:rPr lang="en-US" sz="9600" dirty="0">
                <a:solidFill>
                  <a:schemeClr val="bg1"/>
                </a:solidFill>
                <a:latin typeface="Corbel" panose="020B0503020204020204" pitchFamily="34" charset="0"/>
              </a:rPr>
              <a:t>We honor God’s Son and fight against our enemy, the Devil, as we consistently serve and worship Jesus, based on the teaching of His Word.</a:t>
            </a:r>
          </a:p>
        </p:txBody>
      </p:sp>
    </p:spTree>
    <p:extLst>
      <p:ext uri="{BB962C8B-B14F-4D97-AF65-F5344CB8AC3E}">
        <p14:creationId xmlns:p14="http://schemas.microsoft.com/office/powerpoint/2010/main" val="36433160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EFB859-53F2-4A1F-8DB6-794B53A4C7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4574" y="3846"/>
            <a:ext cx="27426872" cy="20570154"/>
          </a:xfrm>
          <a:prstGeom prst="rect">
            <a:avLst/>
          </a:prstGeom>
        </p:spPr>
      </p:pic>
    </p:spTree>
    <p:extLst>
      <p:ext uri="{BB962C8B-B14F-4D97-AF65-F5344CB8AC3E}">
        <p14:creationId xmlns:p14="http://schemas.microsoft.com/office/powerpoint/2010/main" val="62668064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EFB859-53F2-4A1F-8DB6-794B53A4C7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9" y="3846"/>
            <a:ext cx="36569162" cy="20570154"/>
          </a:xfrm>
          <a:prstGeom prst="rect">
            <a:avLst/>
          </a:prstGeom>
        </p:spPr>
      </p:pic>
      <p:sp>
        <p:nvSpPr>
          <p:cNvPr id="4" name="TextBox 3">
            <a:extLst>
              <a:ext uri="{FF2B5EF4-FFF2-40B4-BE49-F238E27FC236}">
                <a16:creationId xmlns:a16="http://schemas.microsoft.com/office/drawing/2014/main" id="{81D2A90D-C309-4B2C-9711-676622B0C7F4}"/>
              </a:ext>
            </a:extLst>
          </p:cNvPr>
          <p:cNvSpPr txBox="1"/>
          <p:nvPr/>
        </p:nvSpPr>
        <p:spPr>
          <a:xfrm>
            <a:off x="18516600" y="4947204"/>
            <a:ext cx="16306800" cy="10987623"/>
          </a:xfrm>
          <a:prstGeom prst="rect">
            <a:avLst/>
          </a:prstGeom>
          <a:noFill/>
        </p:spPr>
        <p:txBody>
          <a:bodyPr wrap="square" bIns="45720" rtlCol="0">
            <a:spAutoFit/>
          </a:bodyPr>
          <a:lstStyle/>
          <a:p>
            <a:r>
              <a:rPr lang="en-US" sz="6600" dirty="0">
                <a:solidFill>
                  <a:schemeClr val="bg1"/>
                </a:solidFill>
                <a:latin typeface="Corbel" panose="020B0503020204020204" pitchFamily="34" charset="0"/>
              </a:rPr>
              <a:t>Produced and Distributed by: </a:t>
            </a:r>
          </a:p>
          <a:p>
            <a:pPr algn="ctr"/>
            <a:r>
              <a:rPr lang="en-US" sz="6600" dirty="0">
                <a:solidFill>
                  <a:schemeClr val="bg1"/>
                </a:solidFill>
                <a:latin typeface="Corbel" panose="020B0503020204020204" pitchFamily="34" charset="0"/>
              </a:rPr>
              <a:t>World Video Bible School®</a:t>
            </a:r>
          </a:p>
          <a:p>
            <a:r>
              <a:rPr lang="en-US" sz="6600" dirty="0">
                <a:solidFill>
                  <a:schemeClr val="bg1"/>
                </a:solidFill>
                <a:latin typeface="Corbel" panose="020B0503020204020204" pitchFamily="34" charset="0"/>
              </a:rPr>
              <a:t>This material is copyrighted and intended solely for non-commercial use. </a:t>
            </a:r>
          </a:p>
          <a:p>
            <a:endParaRPr lang="en-US" sz="6600" dirty="0">
              <a:solidFill>
                <a:schemeClr val="bg1"/>
              </a:solidFill>
              <a:latin typeface="Corbel" panose="020B0503020204020204" pitchFamily="34" charset="0"/>
            </a:endParaRPr>
          </a:p>
          <a:p>
            <a:r>
              <a:rPr lang="en-US" sz="6600" dirty="0">
                <a:solidFill>
                  <a:schemeClr val="bg1"/>
                </a:solidFill>
                <a:latin typeface="Corbel" panose="020B0503020204020204" pitchFamily="34" charset="0"/>
              </a:rPr>
              <a:t>Special thanks to </a:t>
            </a:r>
            <a:r>
              <a:rPr lang="en-US" sz="6600" b="1" dirty="0">
                <a:solidFill>
                  <a:schemeClr val="bg1"/>
                </a:solidFill>
                <a:latin typeface="Corbel" panose="020B0503020204020204" pitchFamily="34" charset="0"/>
              </a:rPr>
              <a:t>John Haffner </a:t>
            </a:r>
            <a:r>
              <a:rPr lang="en-US" sz="6600" dirty="0">
                <a:solidFill>
                  <a:schemeClr val="bg1"/>
                </a:solidFill>
                <a:latin typeface="Corbel" panose="020B0503020204020204" pitchFamily="34" charset="0"/>
              </a:rPr>
              <a:t>for developing this content. </a:t>
            </a:r>
          </a:p>
          <a:p>
            <a:endParaRPr lang="en-US" sz="6600" dirty="0">
              <a:solidFill>
                <a:schemeClr val="bg1"/>
              </a:solidFill>
              <a:latin typeface="Corbel" panose="020B0503020204020204" pitchFamily="34" charset="0"/>
            </a:endParaRPr>
          </a:p>
          <a:p>
            <a:r>
              <a:rPr lang="en-US" sz="6000" dirty="0">
                <a:solidFill>
                  <a:schemeClr val="bg1"/>
                </a:solidFill>
                <a:latin typeface="Corbel" panose="020B0503020204020204" pitchFamily="34" charset="0"/>
              </a:rPr>
              <a:t>All Scripture quotations are from The New King James Version of the Bible, unless otherwise specified. Copyright 1982, Thomas Nelson, Inc.</a:t>
            </a:r>
          </a:p>
        </p:txBody>
      </p:sp>
      <p:sp>
        <p:nvSpPr>
          <p:cNvPr id="7" name="Rectangle 6">
            <a:extLst>
              <a:ext uri="{FF2B5EF4-FFF2-40B4-BE49-F238E27FC236}">
                <a16:creationId xmlns:a16="http://schemas.microsoft.com/office/drawing/2014/main" id="{1E028ED4-3A0D-4851-A8C9-E91A3D4D2162}"/>
              </a:ext>
            </a:extLst>
          </p:cNvPr>
          <p:cNvSpPr/>
          <p:nvPr/>
        </p:nvSpPr>
        <p:spPr>
          <a:xfrm>
            <a:off x="2362200" y="12355354"/>
            <a:ext cx="13254311" cy="5170646"/>
          </a:xfrm>
          <a:prstGeom prst="rect">
            <a:avLst/>
          </a:prstGeom>
        </p:spPr>
        <p:txBody>
          <a:bodyPr wrap="square">
            <a:spAutoFit/>
          </a:bodyPr>
          <a:lstStyle/>
          <a:p>
            <a:r>
              <a:rPr lang="en-US" sz="6600" dirty="0">
                <a:solidFill>
                  <a:schemeClr val="bg1"/>
                </a:solidFill>
                <a:latin typeface="Corbel" panose="020B0503020204020204" pitchFamily="34" charset="0"/>
              </a:rPr>
              <a:t>Free resources for this program, plus many other Bible study materials, can be found online at:</a:t>
            </a:r>
          </a:p>
          <a:p>
            <a:pPr algn="ctr"/>
            <a:r>
              <a:rPr lang="en-US" sz="6600" b="1" u="sng" dirty="0">
                <a:solidFill>
                  <a:schemeClr val="bg1"/>
                </a:solidFill>
                <a:latin typeface="Corbel" panose="020B0503020204020204" pitchFamily="34" charset="0"/>
                <a:hlinkClick r:id="rId4">
                  <a:extLst>
                    <a:ext uri="{A12FA001-AC4F-418D-AE19-62706E023703}">
                      <ahyp:hlinkClr xmlns:ahyp="http://schemas.microsoft.com/office/drawing/2018/hyperlinkcolor" val="tx"/>
                    </a:ext>
                  </a:extLst>
                </a:hlinkClick>
              </a:rPr>
              <a:t>www.WVBS.org</a:t>
            </a:r>
            <a:endParaRPr lang="en-US" sz="6600" b="1" u="sng" dirty="0">
              <a:solidFill>
                <a:schemeClr val="bg1"/>
              </a:solidFill>
              <a:latin typeface="Corbel" panose="020B0503020204020204" pitchFamily="34" charset="0"/>
            </a:endParaRPr>
          </a:p>
          <a:p>
            <a:endParaRPr lang="en-US" sz="6600" dirty="0">
              <a:solidFill>
                <a:schemeClr val="bg1"/>
              </a:solidFill>
              <a:latin typeface="Corbel" panose="020B0503020204020204" pitchFamily="34" charset="0"/>
            </a:endParaRPr>
          </a:p>
        </p:txBody>
      </p:sp>
      <p:pic>
        <p:nvPicPr>
          <p:cNvPr id="11" name="Picture 10">
            <a:extLst>
              <a:ext uri="{FF2B5EF4-FFF2-40B4-BE49-F238E27FC236}">
                <a16:creationId xmlns:a16="http://schemas.microsoft.com/office/drawing/2014/main" id="{A0586245-12D6-4A3C-92DC-01BA0A59E7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600" y="2677954"/>
            <a:ext cx="14272694" cy="8543584"/>
          </a:xfrm>
          <a:prstGeom prst="rect">
            <a:avLst/>
          </a:prstGeom>
        </p:spPr>
      </p:pic>
    </p:spTree>
    <p:extLst>
      <p:ext uri="{BB962C8B-B14F-4D97-AF65-F5344CB8AC3E}">
        <p14:creationId xmlns:p14="http://schemas.microsoft.com/office/powerpoint/2010/main" val="1486754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57FB6D95-9FDB-4CC7-B725-26FC2D8394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604693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3982FE12-56D8-483A-BAB5-1ED9CB5FBEA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526105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66FAC5A5-3BCC-40C2-806F-B8D10DF537B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709729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EFB859-53F2-4A1F-8DB6-794B53A4C7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9" y="3846"/>
            <a:ext cx="36569162" cy="20570154"/>
          </a:xfrm>
          <a:prstGeom prst="rect">
            <a:avLst/>
          </a:prstGeom>
        </p:spPr>
      </p:pic>
      <p:sp>
        <p:nvSpPr>
          <p:cNvPr id="2" name="TextBox 1">
            <a:extLst>
              <a:ext uri="{FF2B5EF4-FFF2-40B4-BE49-F238E27FC236}">
                <a16:creationId xmlns:a16="http://schemas.microsoft.com/office/drawing/2014/main" id="{43EDBD55-FF42-4281-A3D6-3CA6064B91A9}"/>
              </a:ext>
            </a:extLst>
          </p:cNvPr>
          <p:cNvSpPr txBox="1"/>
          <p:nvPr/>
        </p:nvSpPr>
        <p:spPr>
          <a:xfrm>
            <a:off x="2590800" y="2286000"/>
            <a:ext cx="31851600" cy="1569660"/>
          </a:xfrm>
          <a:prstGeom prst="rect">
            <a:avLst/>
          </a:prstGeom>
          <a:noFill/>
        </p:spPr>
        <p:txBody>
          <a:bodyPr wrap="square" rtlCol="0">
            <a:spAutoFit/>
          </a:bodyPr>
          <a:lstStyle/>
          <a:p>
            <a:pPr algn="ctr"/>
            <a:r>
              <a:rPr lang="en-US" sz="9600" dirty="0">
                <a:solidFill>
                  <a:schemeClr val="bg1"/>
                </a:solidFill>
                <a:latin typeface="Corbel" panose="020B0503020204020204" pitchFamily="34" charset="0"/>
              </a:rPr>
              <a:t>God’s Plan of Salvation</a:t>
            </a:r>
          </a:p>
        </p:txBody>
      </p:sp>
      <p:sp>
        <p:nvSpPr>
          <p:cNvPr id="4" name="TextBox 3">
            <a:extLst>
              <a:ext uri="{FF2B5EF4-FFF2-40B4-BE49-F238E27FC236}">
                <a16:creationId xmlns:a16="http://schemas.microsoft.com/office/drawing/2014/main" id="{81D2A90D-C309-4B2C-9711-676622B0C7F4}"/>
              </a:ext>
            </a:extLst>
          </p:cNvPr>
          <p:cNvSpPr txBox="1"/>
          <p:nvPr/>
        </p:nvSpPr>
        <p:spPr>
          <a:xfrm>
            <a:off x="2743200" y="4876800"/>
            <a:ext cx="31851600" cy="10943317"/>
          </a:xfrm>
          <a:prstGeom prst="rect">
            <a:avLst/>
          </a:prstGeom>
          <a:noFill/>
        </p:spPr>
        <p:txBody>
          <a:bodyPr wrap="square" rtlCol="0">
            <a:spAutoFit/>
          </a:bodyPr>
          <a:lstStyle/>
          <a:p>
            <a:pPr algn="ctr">
              <a:lnSpc>
                <a:spcPct val="150000"/>
              </a:lnSpc>
            </a:pPr>
            <a:r>
              <a:rPr lang="en-US" sz="9600" dirty="0">
                <a:solidFill>
                  <a:schemeClr val="bg1"/>
                </a:solidFill>
                <a:latin typeface="Corbel" panose="020B0503020204020204" pitchFamily="34" charset="0"/>
              </a:rPr>
              <a:t>HEAR</a:t>
            </a:r>
          </a:p>
          <a:p>
            <a:pPr algn="ctr">
              <a:lnSpc>
                <a:spcPct val="150000"/>
              </a:lnSpc>
            </a:pPr>
            <a:r>
              <a:rPr lang="en-US" sz="9600" dirty="0">
                <a:solidFill>
                  <a:schemeClr val="bg1"/>
                </a:solidFill>
                <a:latin typeface="Corbel" panose="020B0503020204020204" pitchFamily="34" charset="0"/>
              </a:rPr>
              <a:t>BELIEVE</a:t>
            </a:r>
          </a:p>
          <a:p>
            <a:pPr algn="ctr">
              <a:lnSpc>
                <a:spcPct val="150000"/>
              </a:lnSpc>
            </a:pPr>
            <a:r>
              <a:rPr lang="en-US" sz="9600" dirty="0">
                <a:solidFill>
                  <a:schemeClr val="bg1"/>
                </a:solidFill>
                <a:latin typeface="Corbel" panose="020B0503020204020204" pitchFamily="34" charset="0"/>
              </a:rPr>
              <a:t>REPENT</a:t>
            </a:r>
          </a:p>
          <a:p>
            <a:pPr algn="ctr">
              <a:lnSpc>
                <a:spcPct val="150000"/>
              </a:lnSpc>
            </a:pPr>
            <a:r>
              <a:rPr lang="en-US" sz="9600" dirty="0">
                <a:solidFill>
                  <a:schemeClr val="bg1"/>
                </a:solidFill>
                <a:latin typeface="Corbel" panose="020B0503020204020204" pitchFamily="34" charset="0"/>
              </a:rPr>
              <a:t>CONFESS</a:t>
            </a:r>
          </a:p>
          <a:p>
            <a:pPr algn="ctr">
              <a:lnSpc>
                <a:spcPct val="150000"/>
              </a:lnSpc>
            </a:pPr>
            <a:r>
              <a:rPr lang="en-US" sz="9600" dirty="0">
                <a:solidFill>
                  <a:schemeClr val="bg1"/>
                </a:solidFill>
                <a:latin typeface="Corbel" panose="020B0503020204020204" pitchFamily="34" charset="0"/>
              </a:rPr>
              <a:t>BE BAPTIZED</a:t>
            </a:r>
          </a:p>
        </p:txBody>
      </p:sp>
      <p:cxnSp>
        <p:nvCxnSpPr>
          <p:cNvPr id="6" name="Straight Connector 5">
            <a:extLst>
              <a:ext uri="{FF2B5EF4-FFF2-40B4-BE49-F238E27FC236}">
                <a16:creationId xmlns:a16="http://schemas.microsoft.com/office/drawing/2014/main" id="{07EC78C8-6866-4B7E-B322-1E208AD2B944}"/>
              </a:ext>
            </a:extLst>
          </p:cNvPr>
          <p:cNvCxnSpPr/>
          <p:nvPr/>
        </p:nvCxnSpPr>
        <p:spPr>
          <a:xfrm>
            <a:off x="10896600" y="4267200"/>
            <a:ext cx="15316200" cy="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58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D06B3C8F-C323-4142-96E3-5B1D11B615B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332961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08BA833E-AA01-458C-899A-92CD478A68E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991813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F9A460CE-218D-4AE3-BAC1-6470971CB15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938011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2BFDDDAC-8922-4448-8300-C47C9B8DC8E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708964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D395F396-712E-4D5F-9FBE-8634042131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15189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9A0BCD43-6B16-4BF6-B5B9-E74D0F4925D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689678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5D635D8C-6226-4E56-A2BD-27180C53492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760313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D18D6A28-F629-4407-B8C6-0EB78A97AFD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900239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8F5B481B-D829-4187-BD67-E5FAD8B8AEC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480764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D7FF436E-BB17-4E8D-AE29-A3825BD92F1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137570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9A65B-00F7-422C-85B0-8FADFEE45D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3E5294-6380-47B3-A15A-3F6EC7E6FF3A}"/>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FBD6B814-3AB1-4B9D-92D0-855ED5EAA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 y="3846"/>
            <a:ext cx="36569162" cy="20570153"/>
          </a:xfrm>
          <a:prstGeom prst="rect">
            <a:avLst/>
          </a:prstGeom>
        </p:spPr>
      </p:pic>
      <p:sp>
        <p:nvSpPr>
          <p:cNvPr id="5" name="TextBox 4">
            <a:extLst>
              <a:ext uri="{FF2B5EF4-FFF2-40B4-BE49-F238E27FC236}">
                <a16:creationId xmlns:a16="http://schemas.microsoft.com/office/drawing/2014/main" id="{1544B148-9E2D-43E1-B531-A2E0A2820042}"/>
              </a:ext>
            </a:extLst>
          </p:cNvPr>
          <p:cNvSpPr txBox="1"/>
          <p:nvPr/>
        </p:nvSpPr>
        <p:spPr>
          <a:xfrm>
            <a:off x="0" y="7239000"/>
            <a:ext cx="36569162" cy="6555641"/>
          </a:xfrm>
          <a:prstGeom prst="rect">
            <a:avLst/>
          </a:prstGeom>
          <a:noFill/>
        </p:spPr>
        <p:txBody>
          <a:bodyPr wrap="square" rtlCol="0" anchor="ctr">
            <a:spAutoFit/>
          </a:bodyPr>
          <a:lstStyle/>
          <a:p>
            <a:pPr algn="ctr"/>
            <a:r>
              <a:rPr lang="en-US" sz="10500" dirty="0">
                <a:latin typeface="Georgia" panose="02040502050405020303" pitchFamily="18" charset="0"/>
              </a:rPr>
              <a:t>“And I also say to you that you are Peter, and on</a:t>
            </a:r>
            <a:br>
              <a:rPr lang="en-US" sz="10500" dirty="0">
                <a:latin typeface="Georgia" panose="02040502050405020303" pitchFamily="18" charset="0"/>
              </a:rPr>
            </a:br>
            <a:r>
              <a:rPr lang="en-US" sz="10500" dirty="0">
                <a:latin typeface="Georgia" panose="02040502050405020303" pitchFamily="18" charset="0"/>
              </a:rPr>
              <a:t>this rock I will build My church, and the gates</a:t>
            </a:r>
            <a:br>
              <a:rPr lang="en-US" sz="10500" dirty="0">
                <a:latin typeface="Georgia" panose="02040502050405020303" pitchFamily="18" charset="0"/>
              </a:rPr>
            </a:br>
            <a:r>
              <a:rPr lang="en-US" sz="10500" dirty="0">
                <a:latin typeface="Georgia" panose="02040502050405020303" pitchFamily="18" charset="0"/>
              </a:rPr>
              <a:t>of Hades shall not prevail against it.”</a:t>
            </a:r>
          </a:p>
          <a:p>
            <a:pPr algn="ctr"/>
            <a:r>
              <a:rPr lang="en-US" sz="10500" dirty="0">
                <a:latin typeface="Georgia" panose="02040502050405020303" pitchFamily="18" charset="0"/>
              </a:rPr>
              <a:t>                                              </a:t>
            </a:r>
            <a:r>
              <a:rPr lang="en-US" sz="7200" dirty="0">
                <a:latin typeface="Georgia" panose="02040502050405020303" pitchFamily="18" charset="0"/>
              </a:rPr>
              <a:t>Matthew 16:18</a:t>
            </a:r>
            <a:endParaRPr lang="en-US" sz="10500" dirty="0">
              <a:latin typeface="Georgia" panose="02040502050405020303" pitchFamily="18" charset="0"/>
            </a:endParaRPr>
          </a:p>
        </p:txBody>
      </p:sp>
    </p:spTree>
    <p:extLst>
      <p:ext uri="{BB962C8B-B14F-4D97-AF65-F5344CB8AC3E}">
        <p14:creationId xmlns:p14="http://schemas.microsoft.com/office/powerpoint/2010/main" val="1130711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 screenshot&#10;&#10;Description automatically generated">
            <a:extLst>
              <a:ext uri="{FF2B5EF4-FFF2-40B4-BE49-F238E27FC236}">
                <a16:creationId xmlns:a16="http://schemas.microsoft.com/office/drawing/2014/main" id="{2A5B56BF-5BCC-4827-987C-80BA3603FBB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773551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47266FD1-158C-432B-9397-07B6AE88C1C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063049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D3360589-A9B0-4ABC-A308-D1A902E49C6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692821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EFB859-53F2-4A1F-8DB6-794B53A4C7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9" y="3846"/>
            <a:ext cx="36569162" cy="20570154"/>
          </a:xfrm>
          <a:prstGeom prst="rect">
            <a:avLst/>
          </a:prstGeom>
        </p:spPr>
      </p:pic>
      <p:sp>
        <p:nvSpPr>
          <p:cNvPr id="4" name="TextBox 3">
            <a:extLst>
              <a:ext uri="{FF2B5EF4-FFF2-40B4-BE49-F238E27FC236}">
                <a16:creationId xmlns:a16="http://schemas.microsoft.com/office/drawing/2014/main" id="{81D2A90D-C309-4B2C-9711-676622B0C7F4}"/>
              </a:ext>
            </a:extLst>
          </p:cNvPr>
          <p:cNvSpPr txBox="1"/>
          <p:nvPr/>
        </p:nvSpPr>
        <p:spPr>
          <a:xfrm>
            <a:off x="0" y="8077200"/>
            <a:ext cx="36569162" cy="3323987"/>
          </a:xfrm>
          <a:prstGeom prst="rect">
            <a:avLst/>
          </a:prstGeom>
          <a:noFill/>
        </p:spPr>
        <p:txBody>
          <a:bodyPr wrap="square" rtlCol="0">
            <a:spAutoFit/>
          </a:bodyPr>
          <a:lstStyle/>
          <a:p>
            <a:pPr algn="ctr"/>
            <a:r>
              <a:rPr lang="en-US" sz="10500" dirty="0">
                <a:solidFill>
                  <a:schemeClr val="bg1"/>
                </a:solidFill>
                <a:latin typeface="Corbel" panose="020B0503020204020204" pitchFamily="34" charset="0"/>
              </a:rPr>
              <a:t>If the Lord adds those who are being saved to His church, </a:t>
            </a:r>
            <a:br>
              <a:rPr lang="en-US" sz="10500" dirty="0">
                <a:solidFill>
                  <a:schemeClr val="bg1"/>
                </a:solidFill>
                <a:latin typeface="Corbel" panose="020B0503020204020204" pitchFamily="34" charset="0"/>
              </a:rPr>
            </a:br>
            <a:r>
              <a:rPr lang="en-US" sz="10500" dirty="0">
                <a:solidFill>
                  <a:schemeClr val="bg1"/>
                </a:solidFill>
                <a:latin typeface="Corbel" panose="020B0503020204020204" pitchFamily="34" charset="0"/>
              </a:rPr>
              <a:t>then are there any saved people outside of His church?</a:t>
            </a:r>
          </a:p>
        </p:txBody>
      </p:sp>
    </p:spTree>
    <p:extLst>
      <p:ext uri="{BB962C8B-B14F-4D97-AF65-F5344CB8AC3E}">
        <p14:creationId xmlns:p14="http://schemas.microsoft.com/office/powerpoint/2010/main" val="1044494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EFB859-53F2-4A1F-8DB6-794B53A4C7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9" y="3846"/>
            <a:ext cx="36569162" cy="20570154"/>
          </a:xfrm>
          <a:prstGeom prst="rect">
            <a:avLst/>
          </a:prstGeom>
        </p:spPr>
      </p:pic>
      <p:sp>
        <p:nvSpPr>
          <p:cNvPr id="4" name="TextBox 3">
            <a:extLst>
              <a:ext uri="{FF2B5EF4-FFF2-40B4-BE49-F238E27FC236}">
                <a16:creationId xmlns:a16="http://schemas.microsoft.com/office/drawing/2014/main" id="{81D2A90D-C309-4B2C-9711-676622B0C7F4}"/>
              </a:ext>
            </a:extLst>
          </p:cNvPr>
          <p:cNvSpPr txBox="1"/>
          <p:nvPr/>
        </p:nvSpPr>
        <p:spPr>
          <a:xfrm>
            <a:off x="0" y="8077200"/>
            <a:ext cx="36576000" cy="5447645"/>
          </a:xfrm>
          <a:prstGeom prst="rect">
            <a:avLst/>
          </a:prstGeom>
          <a:noFill/>
        </p:spPr>
        <p:txBody>
          <a:bodyPr wrap="square" rtlCol="0">
            <a:spAutoFit/>
          </a:bodyPr>
          <a:lstStyle/>
          <a:p>
            <a:pPr algn="ctr"/>
            <a:r>
              <a:rPr lang="en-US" sz="10500" dirty="0">
                <a:solidFill>
                  <a:schemeClr val="bg1"/>
                </a:solidFill>
                <a:latin typeface="Corbel" panose="020B0503020204020204" pitchFamily="34" charset="0"/>
              </a:rPr>
              <a:t>If the Lord adds those who are being saved to His church, </a:t>
            </a:r>
            <a:br>
              <a:rPr lang="en-US" sz="10500" dirty="0">
                <a:solidFill>
                  <a:schemeClr val="bg1"/>
                </a:solidFill>
                <a:latin typeface="Corbel" panose="020B0503020204020204" pitchFamily="34" charset="0"/>
              </a:rPr>
            </a:br>
            <a:r>
              <a:rPr lang="en-US" sz="10500" dirty="0">
                <a:solidFill>
                  <a:schemeClr val="bg1"/>
                </a:solidFill>
                <a:latin typeface="Corbel" panose="020B0503020204020204" pitchFamily="34" charset="0"/>
              </a:rPr>
              <a:t>then are there any saved people outside of His church?</a:t>
            </a:r>
          </a:p>
          <a:p>
            <a:pPr algn="ctr"/>
            <a:r>
              <a:rPr lang="en-US" sz="13800" b="1" dirty="0">
                <a:solidFill>
                  <a:srgbClr val="FF0000"/>
                </a:solidFill>
                <a:latin typeface="Corbel" panose="020B0503020204020204" pitchFamily="34" charset="0"/>
              </a:rPr>
              <a:t>NO</a:t>
            </a:r>
            <a:endParaRPr lang="en-US" sz="11500" b="1" dirty="0">
              <a:solidFill>
                <a:srgbClr val="FF0000"/>
              </a:solidFill>
              <a:latin typeface="Corbel" panose="020B0503020204020204" pitchFamily="34" charset="0"/>
            </a:endParaRPr>
          </a:p>
        </p:txBody>
      </p:sp>
    </p:spTree>
    <p:extLst>
      <p:ext uri="{BB962C8B-B14F-4D97-AF65-F5344CB8AC3E}">
        <p14:creationId xmlns:p14="http://schemas.microsoft.com/office/powerpoint/2010/main" val="1832821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2788067B-976B-4248-A49D-260C38ADD5C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971677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99B5037F-E3BC-42F7-8BD5-C7D953765B9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066840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DE04F82C-F6EA-4328-9B73-FA526B7FD27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546244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259722C3-2D7F-4E59-AC25-3BFBCB2067D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860988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 screenshot&#10;&#10;Description automatically generated">
            <a:extLst>
              <a:ext uri="{FF2B5EF4-FFF2-40B4-BE49-F238E27FC236}">
                <a16:creationId xmlns:a16="http://schemas.microsoft.com/office/drawing/2014/main" id="{8E16BC58-F9F2-4283-B411-9AE34F84A5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064954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3D9EB541-3926-433E-8F7B-BE62F79E8A1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5192577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10;&#10;Description automatically generated">
            <a:extLst>
              <a:ext uri="{FF2B5EF4-FFF2-40B4-BE49-F238E27FC236}">
                <a16:creationId xmlns:a16="http://schemas.microsoft.com/office/drawing/2014/main" id="{A5968A24-B7C1-4282-882B-36AD67865AD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4156136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E057BAAC-0144-4E77-862C-F5585884FAD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140315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2D6F9DE4-2370-49AF-A723-C0C49290BD9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3149811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81759FEB-D2D1-4849-A656-75E288AE7FE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594628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B2BA1FA4-7455-49A5-8AD7-929790BC875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906687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A67AFE4F-C141-4577-A56E-C22F30FC3B0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2978580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F2B01DCF-C7A0-4658-8462-0BBB8AD7F0D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29503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9108EEC3-FFA0-44C3-A602-8B7638CA2C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612740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8E6725B5-0DCA-4236-800D-85047E51BB8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658176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EFB859-53F2-4A1F-8DB6-794B53A4C7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9" y="3846"/>
            <a:ext cx="36569162" cy="20570154"/>
          </a:xfrm>
          <a:prstGeom prst="rect">
            <a:avLst/>
          </a:prstGeom>
        </p:spPr>
      </p:pic>
      <p:sp>
        <p:nvSpPr>
          <p:cNvPr id="4" name="TextBox 3">
            <a:extLst>
              <a:ext uri="{FF2B5EF4-FFF2-40B4-BE49-F238E27FC236}">
                <a16:creationId xmlns:a16="http://schemas.microsoft.com/office/drawing/2014/main" id="{81D2A90D-C309-4B2C-9711-676622B0C7F4}"/>
              </a:ext>
            </a:extLst>
          </p:cNvPr>
          <p:cNvSpPr txBox="1"/>
          <p:nvPr/>
        </p:nvSpPr>
        <p:spPr>
          <a:xfrm>
            <a:off x="1" y="8077200"/>
            <a:ext cx="36572570" cy="3323987"/>
          </a:xfrm>
          <a:prstGeom prst="rect">
            <a:avLst/>
          </a:prstGeom>
          <a:noFill/>
        </p:spPr>
        <p:txBody>
          <a:bodyPr wrap="square" rtlCol="0">
            <a:spAutoFit/>
          </a:bodyPr>
          <a:lstStyle/>
          <a:p>
            <a:pPr algn="ctr"/>
            <a:r>
              <a:rPr lang="en-US" sz="10500" dirty="0">
                <a:solidFill>
                  <a:schemeClr val="bg1"/>
                </a:solidFill>
                <a:latin typeface="Corbel" panose="020B0503020204020204" pitchFamily="34" charset="0"/>
              </a:rPr>
              <a:t>Should it be important to us to be a member of His </a:t>
            </a:r>
            <a:br>
              <a:rPr lang="en-US" sz="10500" dirty="0">
                <a:solidFill>
                  <a:schemeClr val="bg1"/>
                </a:solidFill>
                <a:latin typeface="Corbel" panose="020B0503020204020204" pitchFamily="34" charset="0"/>
              </a:rPr>
            </a:br>
            <a:r>
              <a:rPr lang="en-US" sz="10500" dirty="0">
                <a:solidFill>
                  <a:schemeClr val="bg1"/>
                </a:solidFill>
                <a:latin typeface="Corbel" panose="020B0503020204020204" pitchFamily="34" charset="0"/>
              </a:rPr>
              <a:t>one true church?</a:t>
            </a:r>
          </a:p>
        </p:txBody>
      </p:sp>
    </p:spTree>
    <p:extLst>
      <p:ext uri="{BB962C8B-B14F-4D97-AF65-F5344CB8AC3E}">
        <p14:creationId xmlns:p14="http://schemas.microsoft.com/office/powerpoint/2010/main" val="1575888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F2D068D4-B1DB-4567-9671-57C59795E13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805923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EFB859-53F2-4A1F-8DB6-794B53A4C7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9" y="3846"/>
            <a:ext cx="36569162" cy="20570154"/>
          </a:xfrm>
          <a:prstGeom prst="rect">
            <a:avLst/>
          </a:prstGeom>
        </p:spPr>
      </p:pic>
      <p:sp>
        <p:nvSpPr>
          <p:cNvPr id="4" name="TextBox 3">
            <a:extLst>
              <a:ext uri="{FF2B5EF4-FFF2-40B4-BE49-F238E27FC236}">
                <a16:creationId xmlns:a16="http://schemas.microsoft.com/office/drawing/2014/main" id="{81D2A90D-C309-4B2C-9711-676622B0C7F4}"/>
              </a:ext>
            </a:extLst>
          </p:cNvPr>
          <p:cNvSpPr txBox="1"/>
          <p:nvPr/>
        </p:nvSpPr>
        <p:spPr>
          <a:xfrm>
            <a:off x="1" y="8077200"/>
            <a:ext cx="36572570" cy="5447645"/>
          </a:xfrm>
          <a:prstGeom prst="rect">
            <a:avLst/>
          </a:prstGeom>
          <a:noFill/>
        </p:spPr>
        <p:txBody>
          <a:bodyPr wrap="square" rtlCol="0">
            <a:spAutoFit/>
          </a:bodyPr>
          <a:lstStyle/>
          <a:p>
            <a:pPr algn="ctr"/>
            <a:r>
              <a:rPr lang="en-US" sz="10500" dirty="0">
                <a:solidFill>
                  <a:schemeClr val="bg1"/>
                </a:solidFill>
                <a:latin typeface="Corbel" panose="020B0503020204020204" pitchFamily="34" charset="0"/>
              </a:rPr>
              <a:t>Should it be important to us to be a member of His </a:t>
            </a:r>
            <a:br>
              <a:rPr lang="en-US" sz="10500" dirty="0">
                <a:solidFill>
                  <a:schemeClr val="bg1"/>
                </a:solidFill>
                <a:latin typeface="Corbel" panose="020B0503020204020204" pitchFamily="34" charset="0"/>
              </a:rPr>
            </a:br>
            <a:r>
              <a:rPr lang="en-US" sz="10500" dirty="0">
                <a:solidFill>
                  <a:schemeClr val="bg1"/>
                </a:solidFill>
                <a:latin typeface="Corbel" panose="020B0503020204020204" pitchFamily="34" charset="0"/>
              </a:rPr>
              <a:t>one true church?</a:t>
            </a:r>
          </a:p>
          <a:p>
            <a:pPr algn="ctr"/>
            <a:r>
              <a:rPr lang="en-US" sz="13800" b="1" dirty="0">
                <a:solidFill>
                  <a:srgbClr val="FF0000"/>
                </a:solidFill>
                <a:latin typeface="Corbel" panose="020B0503020204020204" pitchFamily="34" charset="0"/>
              </a:rPr>
              <a:t>YES</a:t>
            </a:r>
            <a:endParaRPr lang="en-US" sz="11500" b="1" dirty="0">
              <a:solidFill>
                <a:srgbClr val="FF0000"/>
              </a:solidFill>
              <a:latin typeface="Corbel" panose="020B0503020204020204" pitchFamily="34" charset="0"/>
            </a:endParaRPr>
          </a:p>
        </p:txBody>
      </p:sp>
    </p:spTree>
    <p:extLst>
      <p:ext uri="{BB962C8B-B14F-4D97-AF65-F5344CB8AC3E}">
        <p14:creationId xmlns:p14="http://schemas.microsoft.com/office/powerpoint/2010/main" val="18341539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E7732D30-86FA-494C-8CC7-E253C0D1449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42307784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28DC842D-DBB0-44B2-807C-593BB9DCD47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2356342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7A2D38CA-C30A-48F5-AFBA-53ABDE22231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3245257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F5AB2D47-F00D-4FDC-842D-5BB7341B310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081552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0BCFDB79-4306-4F86-93F4-4C191A0355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6894105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2068847E-F408-41CC-9521-4D38840FA72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8210059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E1644B70-92D4-4F98-8E0A-F2EE6699FA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1527588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CC2F3A93-D7C3-4288-B2D1-325AC18A777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3389323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B279C6B6-DD8A-49A0-8C89-A83644368D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507443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6373492E-C414-4494-81E5-D9E0682D09E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4671759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E59A6BA3-7613-4C7E-9161-621FDB3E0C0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7675682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6EBBB655-FB1D-4BD8-82F9-694CDF2E1F2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2536252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BA384C79-2DF6-40B2-96AF-3ABBDA8C7D1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0221890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1849070F-4242-42C4-A127-5110B2ECEE3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540007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F980D14E-19DA-4203-85BE-918DFCF55B4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2415662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B30C0A91-931F-47D7-B823-50738335D3E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5861926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21BD6538-CE69-41B1-B2DA-07927B18264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1204467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FA96FEF5-9D54-4586-A384-C4D6C086F7E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1634952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838A7-A250-491F-888D-4CF4E95E19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0E964F-0A8B-41DA-B052-110D8EFF7D56}"/>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5C0777F5-0A0B-4BD3-A538-4AEA26AF41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 y="3846"/>
            <a:ext cx="36569162" cy="20570153"/>
          </a:xfrm>
          <a:prstGeom prst="rect">
            <a:avLst/>
          </a:prstGeom>
        </p:spPr>
      </p:pic>
      <p:sp>
        <p:nvSpPr>
          <p:cNvPr id="5" name="TextBox 4">
            <a:extLst>
              <a:ext uri="{FF2B5EF4-FFF2-40B4-BE49-F238E27FC236}">
                <a16:creationId xmlns:a16="http://schemas.microsoft.com/office/drawing/2014/main" id="{B64A6853-6B01-4225-B187-93886C2E8638}"/>
              </a:ext>
            </a:extLst>
          </p:cNvPr>
          <p:cNvSpPr txBox="1"/>
          <p:nvPr/>
        </p:nvSpPr>
        <p:spPr>
          <a:xfrm>
            <a:off x="609600" y="1412171"/>
            <a:ext cx="35280600" cy="17866429"/>
          </a:xfrm>
          <a:prstGeom prst="rect">
            <a:avLst/>
          </a:prstGeom>
          <a:noFill/>
        </p:spPr>
        <p:txBody>
          <a:bodyPr wrap="square" rtlCol="0" anchor="ctr">
            <a:spAutoFit/>
          </a:bodyPr>
          <a:lstStyle/>
          <a:p>
            <a:pPr algn="ctr"/>
            <a:r>
              <a:rPr lang="en-US" sz="10500" dirty="0">
                <a:latin typeface="Georgia" panose="02040502050405020303" pitchFamily="18" charset="0"/>
              </a:rPr>
              <a:t>“Likewise deacons must be reverent, not double-tongued, not given to much wine, not greedy for money, holding the mystery of the faith with a pure conscience. But let these also first be tested; then let them serve as deacons, being found blameless. Likewise, their wives must be reverent, not slanderers, temperate, faithful in all things. Let deacons be the husbands of one wife, ruling their children and their own houses well. For those who have served well as deacons obtain for themselves a good standing and great boldness in the faith which is in Christ Jesus.”</a:t>
            </a:r>
          </a:p>
          <a:p>
            <a:pPr algn="ctr"/>
            <a:r>
              <a:rPr lang="en-US" sz="10500" dirty="0">
                <a:latin typeface="Georgia" panose="02040502050405020303" pitchFamily="18" charset="0"/>
              </a:rPr>
              <a:t>                                                                      </a:t>
            </a:r>
            <a:r>
              <a:rPr lang="en-US" sz="7200" dirty="0">
                <a:latin typeface="Georgia" panose="02040502050405020303" pitchFamily="18" charset="0"/>
              </a:rPr>
              <a:t>1 Timothy 3:8-13</a:t>
            </a:r>
            <a:endParaRPr lang="en-US" sz="10500" dirty="0">
              <a:latin typeface="Georgia" panose="02040502050405020303" pitchFamily="18" charset="0"/>
            </a:endParaRPr>
          </a:p>
        </p:txBody>
      </p:sp>
    </p:spTree>
    <p:extLst>
      <p:ext uri="{BB962C8B-B14F-4D97-AF65-F5344CB8AC3E}">
        <p14:creationId xmlns:p14="http://schemas.microsoft.com/office/powerpoint/2010/main" val="31339773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035C76FA-5EC9-4E7D-B4ED-98F0997245B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019695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0237C6AA-A709-43F0-81DE-0D0BAFAF659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362163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0AC610FC-9D97-44EE-9A1F-983E6298600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2046688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E151667E-4D83-4500-A2EA-32B81362278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6426315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A903EEBB-D186-411A-97AA-E22F219FE62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485186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6AC018B8-F9A8-437E-94C2-3788FE46148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0887073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0755294F-1831-4FB3-B8B6-E557DD2C85C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1005881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0CCB97AD-B092-44A9-BEA2-679672B72DA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5713927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F35358F8-4002-4121-A2B9-42C71094273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6516097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6AB6C11C-A1D7-4D7F-B06A-34911663A9C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8021000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F2EC2CF8-6C19-44C8-BE9E-B41EDA91F7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7734111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E658F486-E128-4C60-9AB9-DB37B641442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4123712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A6512DBC-88FF-46C5-9144-6C3C9768EE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6982381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 screenshot&#10;&#10;Description automatically generated">
            <a:extLst>
              <a:ext uri="{FF2B5EF4-FFF2-40B4-BE49-F238E27FC236}">
                <a16:creationId xmlns:a16="http://schemas.microsoft.com/office/drawing/2014/main" id="{63474736-7A84-45D6-9F32-8133A42E54D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759035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omputer&#10;&#10;Description automatically generated with low confidence">
            <a:extLst>
              <a:ext uri="{FF2B5EF4-FFF2-40B4-BE49-F238E27FC236}">
                <a16:creationId xmlns:a16="http://schemas.microsoft.com/office/drawing/2014/main" id="{F5FC6E97-CF28-45F2-A096-B76B850DC49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0067751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962EB153-B552-41A8-94B0-D89A5E28D8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3456725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10;&#10;Description automatically generated">
            <a:extLst>
              <a:ext uri="{FF2B5EF4-FFF2-40B4-BE49-F238E27FC236}">
                <a16:creationId xmlns:a16="http://schemas.microsoft.com/office/drawing/2014/main" id="{89C90D71-FDAA-417B-8105-6D2A7A59CDB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2189948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text&#10;&#10;Description automatically generated">
            <a:extLst>
              <a:ext uri="{FF2B5EF4-FFF2-40B4-BE49-F238E27FC236}">
                <a16:creationId xmlns:a16="http://schemas.microsoft.com/office/drawing/2014/main" id="{AAAB5FAA-CA3B-4992-A937-0B629F47647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7769827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10;&#10;Description automatically generated">
            <a:extLst>
              <a:ext uri="{FF2B5EF4-FFF2-40B4-BE49-F238E27FC236}">
                <a16:creationId xmlns:a16="http://schemas.microsoft.com/office/drawing/2014/main" id="{7175D99B-06CF-4195-9A0F-E2C000DDAE6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1239212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9B903BD6-C9D3-4B70-B5BC-62562F17215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1271031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AE437C62-2664-445D-B83A-24694185892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5820996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963CC15F-4B3B-450E-8142-AC04F3D2695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37209596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CDF8801B-6E81-4178-8459-42F8F56A201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962386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7BB23235-1974-4AAC-960D-2CF3659C5D4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4846632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 screenshot&#10;&#10;Description automatically generated">
            <a:extLst>
              <a:ext uri="{FF2B5EF4-FFF2-40B4-BE49-F238E27FC236}">
                <a16:creationId xmlns:a16="http://schemas.microsoft.com/office/drawing/2014/main" id="{A9D07730-508F-4E1B-88B8-87DE82F5D85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9338863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sinesscard, screenshot&#10;&#10;Description automatically generated">
            <a:extLst>
              <a:ext uri="{FF2B5EF4-FFF2-40B4-BE49-F238E27FC236}">
                <a16:creationId xmlns:a16="http://schemas.microsoft.com/office/drawing/2014/main" id="{3C3B1782-37BB-4C13-B72A-78683AC15FB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3930735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106138A5-88AC-4A5C-9E24-E54DFB7A224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3974412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7F6E4EF3-6F88-417F-B155-EA95992074F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1625575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19C3E00B-EAE9-4F6A-BBCB-11CC4075ACF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9922979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D2C00D8C-C4DD-428E-BCBE-754FA6227FA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3846"/>
            <a:ext cx="36575980" cy="20570154"/>
          </a:xfrm>
          <a:prstGeom prst="rect">
            <a:avLst/>
          </a:prstGeom>
        </p:spPr>
      </p:pic>
    </p:spTree>
    <p:extLst>
      <p:ext uri="{BB962C8B-B14F-4D97-AF65-F5344CB8AC3E}">
        <p14:creationId xmlns:p14="http://schemas.microsoft.com/office/powerpoint/2010/main" val="2287114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letter&#10;&#10;Description automatically generated">
            <a:extLst>
              <a:ext uri="{FF2B5EF4-FFF2-40B4-BE49-F238E27FC236}">
                <a16:creationId xmlns:a16="http://schemas.microsoft.com/office/drawing/2014/main" id="{59DDFC02-34AC-402E-B615-34BE69DF3C4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8803378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0431A47D-413B-4CFB-A452-87775B36090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31608173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screenshot, businesscard&#10;&#10;Description automatically generated">
            <a:extLst>
              <a:ext uri="{FF2B5EF4-FFF2-40B4-BE49-F238E27FC236}">
                <a16:creationId xmlns:a16="http://schemas.microsoft.com/office/drawing/2014/main" id="{89AAE885-2A8F-4274-A9E1-FEBEBFE52A8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24482913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 y="0"/>
            <a:ext cx="36566856" cy="2057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12BE87FD-D86E-4B5B-89E8-4DA363AF4C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3846"/>
            <a:ext cx="36575980" cy="20570154"/>
          </a:xfrm>
          <a:prstGeom prst="rect">
            <a:avLst/>
          </a:prstGeom>
        </p:spPr>
      </p:pic>
    </p:spTree>
    <p:extLst>
      <p:ext uri="{BB962C8B-B14F-4D97-AF65-F5344CB8AC3E}">
        <p14:creationId xmlns:p14="http://schemas.microsoft.com/office/powerpoint/2010/main" val="10696820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667</Words>
  <Application>Microsoft Office PowerPoint</Application>
  <PresentationFormat>Custom</PresentationFormat>
  <Paragraphs>56</Paragraphs>
  <Slides>163</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163</vt:i4>
      </vt:variant>
    </vt:vector>
  </HeadingPairs>
  <TitlesOfParts>
    <vt:vector size="168" baseType="lpstr">
      <vt:lpstr>Arial</vt:lpstr>
      <vt:lpstr>Calibri</vt:lpstr>
      <vt:lpstr>Corbel</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BranyonMay</dc:creator>
  <cp:lastModifiedBy>BranyonMay</cp:lastModifiedBy>
  <cp:revision>15</cp:revision>
  <dcterms:created xsi:type="dcterms:W3CDTF">2020-12-10T20:30:32Z</dcterms:created>
  <dcterms:modified xsi:type="dcterms:W3CDTF">2021-08-24T16:40:33Z</dcterms:modified>
</cp:coreProperties>
</file>